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6" r:id="rId19"/>
  </p:sldIdLst>
  <p:sldSz cx="8460105" cy="6480175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0" i="0" u="none" kern="1200" baseline="0">
        <a:solidFill>
          <a:schemeClr val="tx1"/>
        </a:solidFill>
        <a:latin typeface="Arial" charset="0"/>
        <a:ea typeface="宋体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0" i="0" u="none" kern="1200" baseline="0">
        <a:solidFill>
          <a:schemeClr val="tx1"/>
        </a:solidFill>
        <a:latin typeface="Arial" charset="0"/>
        <a:ea typeface="宋体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0" i="0" u="none" kern="1200" baseline="0">
        <a:solidFill>
          <a:schemeClr val="tx1"/>
        </a:solidFill>
        <a:latin typeface="Arial" charset="0"/>
        <a:ea typeface="宋体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0" i="0" u="none" kern="1200" baseline="0">
        <a:solidFill>
          <a:schemeClr val="tx1"/>
        </a:solidFill>
        <a:latin typeface="Arial" charset="0"/>
        <a:ea typeface="宋体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0" i="0" u="none" kern="1200" baseline="0">
        <a:solidFill>
          <a:schemeClr val="tx1"/>
        </a:solidFill>
        <a:latin typeface="Arial" charset="0"/>
        <a:ea typeface="宋体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0" i="0" u="none" kern="1200" baseline="0">
        <a:solidFill>
          <a:schemeClr val="tx1"/>
        </a:solidFill>
        <a:latin typeface="Arial" charset="0"/>
        <a:ea typeface="宋体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0" i="0" u="none" kern="1200" baseline="0">
        <a:solidFill>
          <a:schemeClr val="tx1"/>
        </a:solidFill>
        <a:latin typeface="Arial" charset="0"/>
        <a:ea typeface="宋体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0" i="0" u="none" kern="1200" baseline="0">
        <a:solidFill>
          <a:schemeClr val="tx1"/>
        </a:solidFill>
        <a:latin typeface="Arial" charset="0"/>
        <a:ea typeface="宋体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0" i="0" u="none" kern="1200" baseline="0">
        <a:solidFill>
          <a:schemeClr val="tx1"/>
        </a:solidFill>
        <a:latin typeface="Arial" charset="0"/>
        <a:ea typeface="宋体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9999"/>
    <a:srgbClr val="969696"/>
    <a:srgbClr val="C0C0C0"/>
    <a:srgbClr val="3399FF"/>
    <a:srgbClr val="92DDE8"/>
    <a:srgbClr val="A0C6EA"/>
    <a:srgbClr val="75B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69" d="100"/>
          <a:sy n="69" d="100"/>
        </p:scale>
        <p:origin x="-138" y="-102"/>
      </p:cViewPr>
      <p:guideLst>
        <p:guide orient="horz" pos="2027"/>
        <p:guide pos="2664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image" Target="../media/image19.wmf"/><Relationship Id="rId7" Type="http://schemas.openxmlformats.org/officeDocument/2006/relationships/image" Target="../media/image18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1" Type="http://schemas.openxmlformats.org/officeDocument/2006/relationships/image" Target="../media/image22.wmf"/><Relationship Id="rId10" Type="http://schemas.openxmlformats.org/officeDocument/2006/relationships/image" Target="../media/image21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image" Target="../media/image30.wmf"/><Relationship Id="rId7" Type="http://schemas.openxmlformats.org/officeDocument/2006/relationships/image" Target="../media/image29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8" Type="http://schemas.openxmlformats.org/officeDocument/2006/relationships/image" Target="../media/image40.wmf"/><Relationship Id="rId17" Type="http://schemas.openxmlformats.org/officeDocument/2006/relationships/image" Target="../media/image39.wmf"/><Relationship Id="rId16" Type="http://schemas.openxmlformats.org/officeDocument/2006/relationships/image" Target="../media/image38.wmf"/><Relationship Id="rId15" Type="http://schemas.openxmlformats.org/officeDocument/2006/relationships/image" Target="../media/image37.wmf"/><Relationship Id="rId14" Type="http://schemas.openxmlformats.org/officeDocument/2006/relationships/image" Target="../media/image36.wmf"/><Relationship Id="rId13" Type="http://schemas.openxmlformats.org/officeDocument/2006/relationships/image" Target="../media/image35.wmf"/><Relationship Id="rId12" Type="http://schemas.openxmlformats.org/officeDocument/2006/relationships/image" Target="../media/image34.wmf"/><Relationship Id="rId11" Type="http://schemas.openxmlformats.org/officeDocument/2006/relationships/image" Target="../media/image33.wmf"/><Relationship Id="rId10" Type="http://schemas.openxmlformats.org/officeDocument/2006/relationships/image" Target="../media/image32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51.wmf"/><Relationship Id="rId8" Type="http://schemas.openxmlformats.org/officeDocument/2006/relationships/image" Target="../media/image50.wmf"/><Relationship Id="rId7" Type="http://schemas.openxmlformats.org/officeDocument/2006/relationships/image" Target="../media/image49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4" Type="http://schemas.openxmlformats.org/officeDocument/2006/relationships/image" Target="../media/image56.wmf"/><Relationship Id="rId13" Type="http://schemas.openxmlformats.org/officeDocument/2006/relationships/image" Target="../media/image55.wmf"/><Relationship Id="rId12" Type="http://schemas.openxmlformats.org/officeDocument/2006/relationships/image" Target="../media/image54.wmf"/><Relationship Id="rId11" Type="http://schemas.openxmlformats.org/officeDocument/2006/relationships/image" Target="../media/image53.wmf"/><Relationship Id="rId10" Type="http://schemas.openxmlformats.org/officeDocument/2006/relationships/image" Target="../media/image52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7" Type="http://schemas.openxmlformats.org/officeDocument/2006/relationships/image" Target="../media/image68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spTree>
      <p:nvGrpSpPr>
        <p:cNvPr id="1" name=""/>
        <p:cNvGrpSpPr/>
        <p:nvPr/>
      </p:nvGrpSpPr>
      <p:grpSpPr/>
      <p:pic>
        <p:nvPicPr>
          <p:cNvPr id="2050" name="图片 2049" descr="F:/drops_8-wallpaper-1440x1080.jpgdrops_8-wallpaper-1440x10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59788" cy="64801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636588" y="3000375"/>
            <a:ext cx="7188200" cy="10572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79050" tIns="39526" rIns="79050" bIns="39526" anchor="ctr"/>
          <a:lstStyle>
            <a:lvl1pPr lvl="0" algn="ctr">
              <a:defRPr sz="2700" b="0" kern="1200">
                <a:solidFill>
                  <a:srgbClr val="009999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1268413" y="4173538"/>
            <a:ext cx="5922962" cy="417512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79050" tIns="39526" rIns="79050" bIns="39526" anchor="t"/>
          <a:lstStyle>
            <a:lvl1pPr marL="0" lvl="0" indent="0" algn="ctr">
              <a:buNone/>
              <a:defRPr sz="1300" kern="1200">
                <a:solidFill>
                  <a:srgbClr val="009999"/>
                </a:solidFill>
              </a:defRPr>
            </a:lvl1pPr>
            <a:lvl2pPr marL="395605" lvl="1" indent="-395605" algn="ctr">
              <a:buNone/>
              <a:defRPr sz="1300" kern="1200">
                <a:solidFill>
                  <a:srgbClr val="A0C6EA"/>
                </a:solidFill>
              </a:defRPr>
            </a:lvl2pPr>
            <a:lvl3pPr marL="790575" lvl="2" indent="-790575" algn="ctr">
              <a:buNone/>
              <a:defRPr sz="1300" kern="1200">
                <a:solidFill>
                  <a:srgbClr val="A0C6EA"/>
                </a:solidFill>
              </a:defRPr>
            </a:lvl3pPr>
            <a:lvl4pPr marL="1184275" lvl="3" indent="-1184275" algn="ctr">
              <a:buNone/>
              <a:defRPr sz="1300" kern="1200">
                <a:solidFill>
                  <a:srgbClr val="A0C6EA"/>
                </a:solidFill>
              </a:defRPr>
            </a:lvl4pPr>
            <a:lvl5pPr marL="1581150" lvl="4" indent="-1581150" algn="ctr">
              <a:buNone/>
              <a:defRPr sz="1300" kern="1200">
                <a:solidFill>
                  <a:srgbClr val="A0C6EA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423863" y="5899150"/>
            <a:ext cx="1971675" cy="4508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79050" tIns="39526" rIns="79050" bIns="39526" anchor="t"/>
          <a:p>
            <a:endParaRPr lang="zh-CN" altLang="en-US" sz="1100" dirty="0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2889250" y="5899150"/>
            <a:ext cx="2681288" cy="4508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79050" tIns="39526" rIns="79050" bIns="39526" anchor="t"/>
          <a:p>
            <a:endParaRPr lang="zh-CN" altLang="en-US" sz="1100" dirty="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064250" y="5899150"/>
            <a:ext cx="1971675" cy="4508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79050" tIns="39526" rIns="79050" bIns="39526" anchor="t"/>
          <a:p>
            <a:fld id="{9A0DB2DC-4C9A-4742-B13C-FB6460FD3503}" type="slidenum">
              <a:rPr lang="zh-CN" sz="1100"/>
            </a:fld>
            <a:endParaRPr lang="zh-CN" sz="11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132910" y="260350"/>
            <a:ext cx="1903015" cy="4171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3863" y="260350"/>
            <a:ext cx="5598727" cy="4171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57513" y="1060529"/>
            <a:ext cx="6345079" cy="2256061"/>
          </a:xfrm>
        </p:spPr>
        <p:txBody>
          <a:bodyPr anchor="b"/>
          <a:lstStyle>
            <a:lvl1pPr algn="ctr">
              <a:defRPr sz="416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57513" y="3403592"/>
            <a:ext cx="6345079" cy="1564542"/>
          </a:xfrm>
        </p:spPr>
        <p:txBody>
          <a:bodyPr/>
          <a:lstStyle>
            <a:lvl1pPr marL="0" indent="0" algn="ctr">
              <a:buNone/>
              <a:defRPr sz="1665"/>
            </a:lvl1pPr>
            <a:lvl2pPr marL="317500" indent="0" algn="ctr">
              <a:buNone/>
              <a:defRPr sz="1390"/>
            </a:lvl2pPr>
            <a:lvl3pPr marL="634365" indent="0" algn="ctr">
              <a:buNone/>
              <a:defRPr sz="1250"/>
            </a:lvl3pPr>
            <a:lvl4pPr marL="951865" indent="0" algn="ctr">
              <a:buNone/>
              <a:defRPr sz="1110"/>
            </a:lvl4pPr>
            <a:lvl5pPr marL="1268730" indent="0" algn="ctr">
              <a:buNone/>
              <a:defRPr sz="1110"/>
            </a:lvl5pPr>
            <a:lvl6pPr marL="1586230" indent="0" algn="ctr">
              <a:buNone/>
              <a:defRPr sz="1110"/>
            </a:lvl6pPr>
            <a:lvl7pPr marL="1903730" indent="0" algn="ctr">
              <a:buNone/>
              <a:defRPr sz="1110"/>
            </a:lvl7pPr>
            <a:lvl8pPr marL="2220595" indent="0" algn="ctr">
              <a:buNone/>
              <a:defRPr sz="1110"/>
            </a:lvl8pPr>
            <a:lvl9pPr marL="2538095" indent="0" algn="ctr">
              <a:buNone/>
              <a:defRPr sz="111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7226" y="1615544"/>
            <a:ext cx="7296841" cy="2695572"/>
          </a:xfrm>
        </p:spPr>
        <p:txBody>
          <a:bodyPr anchor="b"/>
          <a:lstStyle>
            <a:lvl1pPr>
              <a:defRPr sz="416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7226" y="4336618"/>
            <a:ext cx="7296841" cy="1417538"/>
          </a:xfrm>
        </p:spPr>
        <p:txBody>
          <a:bodyPr/>
          <a:lstStyle>
            <a:lvl1pPr marL="0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1pPr>
            <a:lvl2pPr marL="317500" indent="0">
              <a:buNone/>
              <a:defRPr sz="1390">
                <a:solidFill>
                  <a:schemeClr val="tx1">
                    <a:tint val="75000"/>
                  </a:schemeClr>
                </a:solidFill>
              </a:defRPr>
            </a:lvl2pPr>
            <a:lvl3pPr marL="6343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3pPr>
            <a:lvl4pPr marL="951865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4pPr>
            <a:lvl5pPr marL="1268730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5pPr>
            <a:lvl6pPr marL="1586230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6pPr>
            <a:lvl7pPr marL="1903730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7pPr>
            <a:lvl8pPr marL="2220595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8pPr>
            <a:lvl9pPr marL="2538095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22450" y="1509713"/>
            <a:ext cx="3045381" cy="42783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92132" y="1509713"/>
            <a:ext cx="3045381" cy="42783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734" y="345009"/>
            <a:ext cx="7296841" cy="125253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3510" y="1680459"/>
            <a:ext cx="3381803" cy="778521"/>
          </a:xfrm>
        </p:spPr>
        <p:txBody>
          <a:bodyPr anchor="ctr" anchorCtr="0"/>
          <a:lstStyle>
            <a:lvl1pPr marL="0" indent="0">
              <a:buNone/>
              <a:defRPr sz="1945"/>
            </a:lvl1pPr>
            <a:lvl2pPr marL="317500" indent="0">
              <a:buNone/>
              <a:defRPr sz="1665"/>
            </a:lvl2pPr>
            <a:lvl3pPr marL="634365" indent="0">
              <a:buNone/>
              <a:defRPr sz="1390"/>
            </a:lvl3pPr>
            <a:lvl4pPr marL="951865" indent="0">
              <a:buNone/>
              <a:defRPr sz="1250"/>
            </a:lvl4pPr>
            <a:lvl5pPr marL="1268730" indent="0">
              <a:buNone/>
              <a:defRPr sz="1250"/>
            </a:lvl5pPr>
            <a:lvl6pPr marL="1586230" indent="0">
              <a:buNone/>
              <a:defRPr sz="1250"/>
            </a:lvl6pPr>
            <a:lvl7pPr marL="1903730" indent="0">
              <a:buNone/>
              <a:defRPr sz="1250"/>
            </a:lvl7pPr>
            <a:lvl8pPr marL="2220595" indent="0">
              <a:buNone/>
              <a:defRPr sz="1250"/>
            </a:lvl8pPr>
            <a:lvl9pPr marL="2538095" indent="0">
              <a:buNone/>
              <a:defRPr sz="12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510" y="2518536"/>
            <a:ext cx="3381803" cy="33301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41728" y="1680459"/>
            <a:ext cx="3398459" cy="778521"/>
          </a:xfrm>
        </p:spPr>
        <p:txBody>
          <a:bodyPr anchor="ctr" anchorCtr="0"/>
          <a:lstStyle>
            <a:lvl1pPr marL="0" indent="0">
              <a:buNone/>
              <a:defRPr sz="1945"/>
            </a:lvl1pPr>
            <a:lvl2pPr marL="317500" indent="0">
              <a:buNone/>
              <a:defRPr sz="1665"/>
            </a:lvl2pPr>
            <a:lvl3pPr marL="634365" indent="0">
              <a:buNone/>
              <a:defRPr sz="1390"/>
            </a:lvl3pPr>
            <a:lvl4pPr marL="951865" indent="0">
              <a:buNone/>
              <a:defRPr sz="1250"/>
            </a:lvl4pPr>
            <a:lvl5pPr marL="1268730" indent="0">
              <a:buNone/>
              <a:defRPr sz="1250"/>
            </a:lvl5pPr>
            <a:lvl6pPr marL="1586230" indent="0">
              <a:buNone/>
              <a:defRPr sz="1250"/>
            </a:lvl6pPr>
            <a:lvl7pPr marL="1903730" indent="0">
              <a:buNone/>
              <a:defRPr sz="1250"/>
            </a:lvl7pPr>
            <a:lvl8pPr marL="2220595" indent="0">
              <a:buNone/>
              <a:defRPr sz="1250"/>
            </a:lvl8pPr>
            <a:lvl9pPr marL="2538095" indent="0">
              <a:buNone/>
              <a:defRPr sz="12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341728" y="2518536"/>
            <a:ext cx="3398459" cy="33301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734" y="432012"/>
            <a:ext cx="2728604" cy="1512041"/>
          </a:xfrm>
        </p:spPr>
        <p:txBody>
          <a:bodyPr anchor="b"/>
          <a:lstStyle>
            <a:lvl1pPr>
              <a:defRPr sz="222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96647" y="933025"/>
            <a:ext cx="4282928" cy="4605124"/>
          </a:xfrm>
        </p:spPr>
        <p:txBody>
          <a:bodyPr/>
          <a:lstStyle>
            <a:lvl1pPr>
              <a:defRPr sz="2220"/>
            </a:lvl1pPr>
            <a:lvl2pPr>
              <a:defRPr sz="1945"/>
            </a:lvl2pPr>
            <a:lvl3pPr>
              <a:defRPr sz="1665"/>
            </a:lvl3pPr>
            <a:lvl4pPr>
              <a:defRPr sz="1390"/>
            </a:lvl4pPr>
            <a:lvl5pPr>
              <a:defRPr sz="1390"/>
            </a:lvl5pPr>
            <a:lvl6pPr>
              <a:defRPr sz="1390"/>
            </a:lvl6pPr>
            <a:lvl7pPr>
              <a:defRPr sz="1390"/>
            </a:lvl7pPr>
            <a:lvl8pPr>
              <a:defRPr sz="1390"/>
            </a:lvl8pPr>
            <a:lvl9pPr>
              <a:defRPr sz="13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82734" y="1944053"/>
            <a:ext cx="2728604" cy="3601598"/>
          </a:xfrm>
        </p:spPr>
        <p:txBody>
          <a:bodyPr/>
          <a:lstStyle>
            <a:lvl1pPr marL="0" indent="0">
              <a:buNone/>
              <a:defRPr sz="1110"/>
            </a:lvl1pPr>
            <a:lvl2pPr marL="317500" indent="0">
              <a:buNone/>
              <a:defRPr sz="970"/>
            </a:lvl2pPr>
            <a:lvl3pPr marL="634365" indent="0">
              <a:buNone/>
              <a:defRPr sz="835"/>
            </a:lvl3pPr>
            <a:lvl4pPr marL="951865" indent="0">
              <a:buNone/>
              <a:defRPr sz="695"/>
            </a:lvl4pPr>
            <a:lvl5pPr marL="1268730" indent="0">
              <a:buNone/>
              <a:defRPr sz="695"/>
            </a:lvl5pPr>
            <a:lvl6pPr marL="1586230" indent="0">
              <a:buNone/>
              <a:defRPr sz="695"/>
            </a:lvl6pPr>
            <a:lvl7pPr marL="1903730" indent="0">
              <a:buNone/>
              <a:defRPr sz="695"/>
            </a:lvl7pPr>
            <a:lvl8pPr marL="2220595" indent="0">
              <a:buNone/>
              <a:defRPr sz="695"/>
            </a:lvl8pPr>
            <a:lvl9pPr marL="2538095" indent="0">
              <a:buNone/>
              <a:defRPr sz="6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734" y="432012"/>
            <a:ext cx="2890362" cy="1512041"/>
          </a:xfrm>
        </p:spPr>
        <p:txBody>
          <a:bodyPr anchor="b"/>
          <a:lstStyle>
            <a:lvl1pPr>
              <a:defRPr sz="222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96647" y="432013"/>
            <a:ext cx="4282928" cy="5106138"/>
          </a:xfrm>
        </p:spPr>
        <p:txBody>
          <a:bodyPr/>
          <a:lstStyle>
            <a:lvl1pPr marL="0" indent="0">
              <a:buNone/>
              <a:defRPr sz="2220"/>
            </a:lvl1pPr>
            <a:lvl2pPr marL="317500" indent="0">
              <a:buNone/>
              <a:defRPr sz="1945"/>
            </a:lvl2pPr>
            <a:lvl3pPr marL="634365" indent="0">
              <a:buNone/>
              <a:defRPr sz="1665"/>
            </a:lvl3pPr>
            <a:lvl4pPr marL="951865" indent="0">
              <a:buNone/>
              <a:defRPr sz="1390"/>
            </a:lvl4pPr>
            <a:lvl5pPr marL="1268730" indent="0">
              <a:buNone/>
              <a:defRPr sz="1390"/>
            </a:lvl5pPr>
            <a:lvl6pPr marL="1586230" indent="0">
              <a:buNone/>
              <a:defRPr sz="1390"/>
            </a:lvl6pPr>
            <a:lvl7pPr marL="1903730" indent="0">
              <a:buNone/>
              <a:defRPr sz="1390"/>
            </a:lvl7pPr>
            <a:lvl8pPr marL="2220595" indent="0">
              <a:buNone/>
              <a:defRPr sz="1390"/>
            </a:lvl8pPr>
            <a:lvl9pPr marL="2538095" indent="0">
              <a:buNone/>
              <a:defRPr sz="13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82734" y="1944053"/>
            <a:ext cx="2890362" cy="3601598"/>
          </a:xfrm>
        </p:spPr>
        <p:txBody>
          <a:bodyPr/>
          <a:lstStyle>
            <a:lvl1pPr marL="0" indent="0">
              <a:buNone/>
              <a:defRPr sz="1390"/>
            </a:lvl1pPr>
            <a:lvl2pPr marL="317500" indent="0">
              <a:buNone/>
              <a:defRPr sz="1250"/>
            </a:lvl2pPr>
            <a:lvl3pPr marL="634365" indent="0">
              <a:buNone/>
              <a:defRPr sz="1110"/>
            </a:lvl3pPr>
            <a:lvl4pPr marL="951865" indent="0">
              <a:buNone/>
              <a:defRPr sz="970"/>
            </a:lvl4pPr>
            <a:lvl5pPr marL="1268730" indent="0">
              <a:buNone/>
              <a:defRPr sz="970"/>
            </a:lvl5pPr>
            <a:lvl6pPr marL="1586230" indent="0">
              <a:buNone/>
              <a:defRPr sz="970"/>
            </a:lvl6pPr>
            <a:lvl7pPr marL="1903730" indent="0">
              <a:buNone/>
              <a:defRPr sz="970"/>
            </a:lvl7pPr>
            <a:lvl8pPr marL="2220595" indent="0">
              <a:buNone/>
              <a:defRPr sz="970"/>
            </a:lvl8pPr>
            <a:lvl9pPr marL="2538095" indent="0">
              <a:buNone/>
              <a:defRPr sz="9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83747" y="260350"/>
            <a:ext cx="1553766" cy="55276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22450" y="260350"/>
            <a:ext cx="4571224" cy="55276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57513" y="1060529"/>
            <a:ext cx="6345079" cy="2256061"/>
          </a:xfrm>
        </p:spPr>
        <p:txBody>
          <a:bodyPr anchor="b"/>
          <a:lstStyle>
            <a:lvl1pPr algn="ctr">
              <a:defRPr sz="416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57513" y="3403592"/>
            <a:ext cx="6345079" cy="1564542"/>
          </a:xfrm>
        </p:spPr>
        <p:txBody>
          <a:bodyPr/>
          <a:lstStyle>
            <a:lvl1pPr marL="0" indent="0" algn="ctr">
              <a:buNone/>
              <a:defRPr sz="1665"/>
            </a:lvl1pPr>
            <a:lvl2pPr marL="317500" indent="0" algn="ctr">
              <a:buNone/>
              <a:defRPr sz="1390"/>
            </a:lvl2pPr>
            <a:lvl3pPr marL="634365" indent="0" algn="ctr">
              <a:buNone/>
              <a:defRPr sz="1250"/>
            </a:lvl3pPr>
            <a:lvl4pPr marL="951865" indent="0" algn="ctr">
              <a:buNone/>
              <a:defRPr sz="1110"/>
            </a:lvl4pPr>
            <a:lvl5pPr marL="1268730" indent="0" algn="ctr">
              <a:buNone/>
              <a:defRPr sz="1110"/>
            </a:lvl5pPr>
            <a:lvl6pPr marL="1586230" indent="0" algn="ctr">
              <a:buNone/>
              <a:defRPr sz="1110"/>
            </a:lvl6pPr>
            <a:lvl7pPr marL="1903730" indent="0" algn="ctr">
              <a:buNone/>
              <a:defRPr sz="1110"/>
            </a:lvl7pPr>
            <a:lvl8pPr marL="2220595" indent="0" algn="ctr">
              <a:buNone/>
              <a:defRPr sz="1110"/>
            </a:lvl8pPr>
            <a:lvl9pPr marL="2538095" indent="0" algn="ctr">
              <a:buNone/>
              <a:defRPr sz="111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7226" y="1615544"/>
            <a:ext cx="7296841" cy="2695572"/>
          </a:xfrm>
        </p:spPr>
        <p:txBody>
          <a:bodyPr anchor="b"/>
          <a:lstStyle>
            <a:lvl1pPr>
              <a:defRPr sz="416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7226" y="4336618"/>
            <a:ext cx="7296841" cy="1417538"/>
          </a:xfrm>
        </p:spPr>
        <p:txBody>
          <a:bodyPr/>
          <a:lstStyle>
            <a:lvl1pPr marL="0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1pPr>
            <a:lvl2pPr marL="317500" indent="0">
              <a:buNone/>
              <a:defRPr sz="1390">
                <a:solidFill>
                  <a:schemeClr val="tx1">
                    <a:tint val="75000"/>
                  </a:schemeClr>
                </a:solidFill>
              </a:defRPr>
            </a:lvl2pPr>
            <a:lvl3pPr marL="6343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3pPr>
            <a:lvl4pPr marL="951865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4pPr>
            <a:lvl5pPr marL="1268730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5pPr>
            <a:lvl6pPr marL="1586230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6pPr>
            <a:lvl7pPr marL="1903730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7pPr>
            <a:lvl8pPr marL="2220595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8pPr>
            <a:lvl9pPr marL="2538095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3863" y="1509713"/>
            <a:ext cx="3729910" cy="42783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06015" y="1509713"/>
            <a:ext cx="3729910" cy="42783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734" y="345009"/>
            <a:ext cx="7296841" cy="125253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3510" y="1680459"/>
            <a:ext cx="3381803" cy="778521"/>
          </a:xfrm>
        </p:spPr>
        <p:txBody>
          <a:bodyPr anchor="ctr" anchorCtr="0"/>
          <a:lstStyle>
            <a:lvl1pPr marL="0" indent="0">
              <a:buNone/>
              <a:defRPr sz="1945"/>
            </a:lvl1pPr>
            <a:lvl2pPr marL="317500" indent="0">
              <a:buNone/>
              <a:defRPr sz="1665"/>
            </a:lvl2pPr>
            <a:lvl3pPr marL="634365" indent="0">
              <a:buNone/>
              <a:defRPr sz="1390"/>
            </a:lvl3pPr>
            <a:lvl4pPr marL="951865" indent="0">
              <a:buNone/>
              <a:defRPr sz="1250"/>
            </a:lvl4pPr>
            <a:lvl5pPr marL="1268730" indent="0">
              <a:buNone/>
              <a:defRPr sz="1250"/>
            </a:lvl5pPr>
            <a:lvl6pPr marL="1586230" indent="0">
              <a:buNone/>
              <a:defRPr sz="1250"/>
            </a:lvl6pPr>
            <a:lvl7pPr marL="1903730" indent="0">
              <a:buNone/>
              <a:defRPr sz="1250"/>
            </a:lvl7pPr>
            <a:lvl8pPr marL="2220595" indent="0">
              <a:buNone/>
              <a:defRPr sz="1250"/>
            </a:lvl8pPr>
            <a:lvl9pPr marL="2538095" indent="0">
              <a:buNone/>
              <a:defRPr sz="12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510" y="2518536"/>
            <a:ext cx="3381803" cy="33301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41728" y="1680459"/>
            <a:ext cx="3398459" cy="778521"/>
          </a:xfrm>
        </p:spPr>
        <p:txBody>
          <a:bodyPr anchor="ctr" anchorCtr="0"/>
          <a:lstStyle>
            <a:lvl1pPr marL="0" indent="0">
              <a:buNone/>
              <a:defRPr sz="1945"/>
            </a:lvl1pPr>
            <a:lvl2pPr marL="317500" indent="0">
              <a:buNone/>
              <a:defRPr sz="1665"/>
            </a:lvl2pPr>
            <a:lvl3pPr marL="634365" indent="0">
              <a:buNone/>
              <a:defRPr sz="1390"/>
            </a:lvl3pPr>
            <a:lvl4pPr marL="951865" indent="0">
              <a:buNone/>
              <a:defRPr sz="1250"/>
            </a:lvl4pPr>
            <a:lvl5pPr marL="1268730" indent="0">
              <a:buNone/>
              <a:defRPr sz="1250"/>
            </a:lvl5pPr>
            <a:lvl6pPr marL="1586230" indent="0">
              <a:buNone/>
              <a:defRPr sz="1250"/>
            </a:lvl6pPr>
            <a:lvl7pPr marL="1903730" indent="0">
              <a:buNone/>
              <a:defRPr sz="1250"/>
            </a:lvl7pPr>
            <a:lvl8pPr marL="2220595" indent="0">
              <a:buNone/>
              <a:defRPr sz="1250"/>
            </a:lvl8pPr>
            <a:lvl9pPr marL="2538095" indent="0">
              <a:buNone/>
              <a:defRPr sz="12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341728" y="2518536"/>
            <a:ext cx="3398459" cy="33301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7226" y="1615544"/>
            <a:ext cx="7296841" cy="2695572"/>
          </a:xfrm>
        </p:spPr>
        <p:txBody>
          <a:bodyPr anchor="b"/>
          <a:lstStyle>
            <a:lvl1pPr>
              <a:defRPr sz="416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7226" y="4336618"/>
            <a:ext cx="7296841" cy="1417538"/>
          </a:xfrm>
        </p:spPr>
        <p:txBody>
          <a:bodyPr/>
          <a:lstStyle>
            <a:lvl1pPr marL="0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1pPr>
            <a:lvl2pPr marL="317500" indent="0">
              <a:buNone/>
              <a:defRPr sz="1390">
                <a:solidFill>
                  <a:schemeClr val="tx1">
                    <a:tint val="75000"/>
                  </a:schemeClr>
                </a:solidFill>
              </a:defRPr>
            </a:lvl2pPr>
            <a:lvl3pPr marL="6343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3pPr>
            <a:lvl4pPr marL="951865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4pPr>
            <a:lvl5pPr marL="1268730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5pPr>
            <a:lvl6pPr marL="1586230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6pPr>
            <a:lvl7pPr marL="1903730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7pPr>
            <a:lvl8pPr marL="2220595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8pPr>
            <a:lvl9pPr marL="2538095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734" y="432012"/>
            <a:ext cx="2728604" cy="1512041"/>
          </a:xfrm>
        </p:spPr>
        <p:txBody>
          <a:bodyPr anchor="b"/>
          <a:lstStyle>
            <a:lvl1pPr>
              <a:defRPr sz="222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96647" y="933025"/>
            <a:ext cx="4282928" cy="4605124"/>
          </a:xfrm>
        </p:spPr>
        <p:txBody>
          <a:bodyPr/>
          <a:lstStyle>
            <a:lvl1pPr>
              <a:defRPr sz="2220"/>
            </a:lvl1pPr>
            <a:lvl2pPr>
              <a:defRPr sz="1945"/>
            </a:lvl2pPr>
            <a:lvl3pPr>
              <a:defRPr sz="1665"/>
            </a:lvl3pPr>
            <a:lvl4pPr>
              <a:defRPr sz="1390"/>
            </a:lvl4pPr>
            <a:lvl5pPr>
              <a:defRPr sz="1390"/>
            </a:lvl5pPr>
            <a:lvl6pPr>
              <a:defRPr sz="1390"/>
            </a:lvl6pPr>
            <a:lvl7pPr>
              <a:defRPr sz="1390"/>
            </a:lvl7pPr>
            <a:lvl8pPr>
              <a:defRPr sz="1390"/>
            </a:lvl8pPr>
            <a:lvl9pPr>
              <a:defRPr sz="13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82734" y="1944053"/>
            <a:ext cx="2728604" cy="3601598"/>
          </a:xfrm>
        </p:spPr>
        <p:txBody>
          <a:bodyPr/>
          <a:lstStyle>
            <a:lvl1pPr marL="0" indent="0">
              <a:buNone/>
              <a:defRPr sz="1110"/>
            </a:lvl1pPr>
            <a:lvl2pPr marL="317500" indent="0">
              <a:buNone/>
              <a:defRPr sz="970"/>
            </a:lvl2pPr>
            <a:lvl3pPr marL="634365" indent="0">
              <a:buNone/>
              <a:defRPr sz="835"/>
            </a:lvl3pPr>
            <a:lvl4pPr marL="951865" indent="0">
              <a:buNone/>
              <a:defRPr sz="695"/>
            </a:lvl4pPr>
            <a:lvl5pPr marL="1268730" indent="0">
              <a:buNone/>
              <a:defRPr sz="695"/>
            </a:lvl5pPr>
            <a:lvl6pPr marL="1586230" indent="0">
              <a:buNone/>
              <a:defRPr sz="695"/>
            </a:lvl6pPr>
            <a:lvl7pPr marL="1903730" indent="0">
              <a:buNone/>
              <a:defRPr sz="695"/>
            </a:lvl7pPr>
            <a:lvl8pPr marL="2220595" indent="0">
              <a:buNone/>
              <a:defRPr sz="695"/>
            </a:lvl8pPr>
            <a:lvl9pPr marL="2538095" indent="0">
              <a:buNone/>
              <a:defRPr sz="6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734" y="432012"/>
            <a:ext cx="2890362" cy="1512041"/>
          </a:xfrm>
        </p:spPr>
        <p:txBody>
          <a:bodyPr anchor="b"/>
          <a:lstStyle>
            <a:lvl1pPr>
              <a:defRPr sz="222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96647" y="432013"/>
            <a:ext cx="4282928" cy="5106138"/>
          </a:xfrm>
        </p:spPr>
        <p:txBody>
          <a:bodyPr/>
          <a:lstStyle>
            <a:lvl1pPr marL="0" indent="0">
              <a:buNone/>
              <a:defRPr sz="2220"/>
            </a:lvl1pPr>
            <a:lvl2pPr marL="317500" indent="0">
              <a:buNone/>
              <a:defRPr sz="1945"/>
            </a:lvl2pPr>
            <a:lvl3pPr marL="634365" indent="0">
              <a:buNone/>
              <a:defRPr sz="1665"/>
            </a:lvl3pPr>
            <a:lvl4pPr marL="951865" indent="0">
              <a:buNone/>
              <a:defRPr sz="1390"/>
            </a:lvl4pPr>
            <a:lvl5pPr marL="1268730" indent="0">
              <a:buNone/>
              <a:defRPr sz="1390"/>
            </a:lvl5pPr>
            <a:lvl6pPr marL="1586230" indent="0">
              <a:buNone/>
              <a:defRPr sz="1390"/>
            </a:lvl6pPr>
            <a:lvl7pPr marL="1903730" indent="0">
              <a:buNone/>
              <a:defRPr sz="1390"/>
            </a:lvl7pPr>
            <a:lvl8pPr marL="2220595" indent="0">
              <a:buNone/>
              <a:defRPr sz="1390"/>
            </a:lvl8pPr>
            <a:lvl9pPr marL="2538095" indent="0">
              <a:buNone/>
              <a:defRPr sz="13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82734" y="1944053"/>
            <a:ext cx="2890362" cy="3601598"/>
          </a:xfrm>
        </p:spPr>
        <p:txBody>
          <a:bodyPr/>
          <a:lstStyle>
            <a:lvl1pPr marL="0" indent="0">
              <a:buNone/>
              <a:defRPr sz="1390"/>
            </a:lvl1pPr>
            <a:lvl2pPr marL="317500" indent="0">
              <a:buNone/>
              <a:defRPr sz="1250"/>
            </a:lvl2pPr>
            <a:lvl3pPr marL="634365" indent="0">
              <a:buNone/>
              <a:defRPr sz="1110"/>
            </a:lvl3pPr>
            <a:lvl4pPr marL="951865" indent="0">
              <a:buNone/>
              <a:defRPr sz="970"/>
            </a:lvl4pPr>
            <a:lvl5pPr marL="1268730" indent="0">
              <a:buNone/>
              <a:defRPr sz="970"/>
            </a:lvl5pPr>
            <a:lvl6pPr marL="1586230" indent="0">
              <a:buNone/>
              <a:defRPr sz="970"/>
            </a:lvl6pPr>
            <a:lvl7pPr marL="1903730" indent="0">
              <a:buNone/>
              <a:defRPr sz="970"/>
            </a:lvl7pPr>
            <a:lvl8pPr marL="2220595" indent="0">
              <a:buNone/>
              <a:defRPr sz="970"/>
            </a:lvl8pPr>
            <a:lvl9pPr marL="2538095" indent="0">
              <a:buNone/>
              <a:defRPr sz="9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132910" y="260350"/>
            <a:ext cx="1903015" cy="55276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3863" y="260350"/>
            <a:ext cx="5598727" cy="55276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3863" y="1514475"/>
            <a:ext cx="3729910" cy="29178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06015" y="1514475"/>
            <a:ext cx="3729910" cy="29178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734" y="345009"/>
            <a:ext cx="7296841" cy="125253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3510" y="1680459"/>
            <a:ext cx="3381803" cy="778521"/>
          </a:xfrm>
        </p:spPr>
        <p:txBody>
          <a:bodyPr anchor="ctr" anchorCtr="0"/>
          <a:lstStyle>
            <a:lvl1pPr marL="0" indent="0">
              <a:buNone/>
              <a:defRPr sz="1945"/>
            </a:lvl1pPr>
            <a:lvl2pPr marL="317500" indent="0">
              <a:buNone/>
              <a:defRPr sz="1665"/>
            </a:lvl2pPr>
            <a:lvl3pPr marL="634365" indent="0">
              <a:buNone/>
              <a:defRPr sz="1390"/>
            </a:lvl3pPr>
            <a:lvl4pPr marL="951865" indent="0">
              <a:buNone/>
              <a:defRPr sz="1250"/>
            </a:lvl4pPr>
            <a:lvl5pPr marL="1268730" indent="0">
              <a:buNone/>
              <a:defRPr sz="1250"/>
            </a:lvl5pPr>
            <a:lvl6pPr marL="1586230" indent="0">
              <a:buNone/>
              <a:defRPr sz="1250"/>
            </a:lvl6pPr>
            <a:lvl7pPr marL="1903730" indent="0">
              <a:buNone/>
              <a:defRPr sz="1250"/>
            </a:lvl7pPr>
            <a:lvl8pPr marL="2220595" indent="0">
              <a:buNone/>
              <a:defRPr sz="1250"/>
            </a:lvl8pPr>
            <a:lvl9pPr marL="2538095" indent="0">
              <a:buNone/>
              <a:defRPr sz="12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510" y="2518536"/>
            <a:ext cx="3381803" cy="33301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41728" y="1680459"/>
            <a:ext cx="3398459" cy="778521"/>
          </a:xfrm>
        </p:spPr>
        <p:txBody>
          <a:bodyPr anchor="ctr" anchorCtr="0"/>
          <a:lstStyle>
            <a:lvl1pPr marL="0" indent="0">
              <a:buNone/>
              <a:defRPr sz="1945"/>
            </a:lvl1pPr>
            <a:lvl2pPr marL="317500" indent="0">
              <a:buNone/>
              <a:defRPr sz="1665"/>
            </a:lvl2pPr>
            <a:lvl3pPr marL="634365" indent="0">
              <a:buNone/>
              <a:defRPr sz="1390"/>
            </a:lvl3pPr>
            <a:lvl4pPr marL="951865" indent="0">
              <a:buNone/>
              <a:defRPr sz="1250"/>
            </a:lvl4pPr>
            <a:lvl5pPr marL="1268730" indent="0">
              <a:buNone/>
              <a:defRPr sz="1250"/>
            </a:lvl5pPr>
            <a:lvl6pPr marL="1586230" indent="0">
              <a:buNone/>
              <a:defRPr sz="1250"/>
            </a:lvl6pPr>
            <a:lvl7pPr marL="1903730" indent="0">
              <a:buNone/>
              <a:defRPr sz="1250"/>
            </a:lvl7pPr>
            <a:lvl8pPr marL="2220595" indent="0">
              <a:buNone/>
              <a:defRPr sz="1250"/>
            </a:lvl8pPr>
            <a:lvl9pPr marL="2538095" indent="0">
              <a:buNone/>
              <a:defRPr sz="12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341728" y="2518536"/>
            <a:ext cx="3398459" cy="33301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734" y="432012"/>
            <a:ext cx="2728604" cy="1512041"/>
          </a:xfrm>
        </p:spPr>
        <p:txBody>
          <a:bodyPr anchor="b"/>
          <a:lstStyle>
            <a:lvl1pPr>
              <a:defRPr sz="222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96647" y="933025"/>
            <a:ext cx="4282928" cy="4605124"/>
          </a:xfrm>
        </p:spPr>
        <p:txBody>
          <a:bodyPr/>
          <a:lstStyle>
            <a:lvl1pPr>
              <a:defRPr sz="2220"/>
            </a:lvl1pPr>
            <a:lvl2pPr>
              <a:defRPr sz="1945"/>
            </a:lvl2pPr>
            <a:lvl3pPr>
              <a:defRPr sz="1665"/>
            </a:lvl3pPr>
            <a:lvl4pPr>
              <a:defRPr sz="1390"/>
            </a:lvl4pPr>
            <a:lvl5pPr>
              <a:defRPr sz="1390"/>
            </a:lvl5pPr>
            <a:lvl6pPr>
              <a:defRPr sz="1390"/>
            </a:lvl6pPr>
            <a:lvl7pPr>
              <a:defRPr sz="1390"/>
            </a:lvl7pPr>
            <a:lvl8pPr>
              <a:defRPr sz="1390"/>
            </a:lvl8pPr>
            <a:lvl9pPr>
              <a:defRPr sz="13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82734" y="1944053"/>
            <a:ext cx="2728604" cy="3601598"/>
          </a:xfrm>
        </p:spPr>
        <p:txBody>
          <a:bodyPr/>
          <a:lstStyle>
            <a:lvl1pPr marL="0" indent="0">
              <a:buNone/>
              <a:defRPr sz="1110"/>
            </a:lvl1pPr>
            <a:lvl2pPr marL="317500" indent="0">
              <a:buNone/>
              <a:defRPr sz="970"/>
            </a:lvl2pPr>
            <a:lvl3pPr marL="634365" indent="0">
              <a:buNone/>
              <a:defRPr sz="835"/>
            </a:lvl3pPr>
            <a:lvl4pPr marL="951865" indent="0">
              <a:buNone/>
              <a:defRPr sz="695"/>
            </a:lvl4pPr>
            <a:lvl5pPr marL="1268730" indent="0">
              <a:buNone/>
              <a:defRPr sz="695"/>
            </a:lvl5pPr>
            <a:lvl6pPr marL="1586230" indent="0">
              <a:buNone/>
              <a:defRPr sz="695"/>
            </a:lvl6pPr>
            <a:lvl7pPr marL="1903730" indent="0">
              <a:buNone/>
              <a:defRPr sz="695"/>
            </a:lvl7pPr>
            <a:lvl8pPr marL="2220595" indent="0">
              <a:buNone/>
              <a:defRPr sz="695"/>
            </a:lvl8pPr>
            <a:lvl9pPr marL="2538095" indent="0">
              <a:buNone/>
              <a:defRPr sz="69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734" y="432012"/>
            <a:ext cx="2890362" cy="1512041"/>
          </a:xfrm>
        </p:spPr>
        <p:txBody>
          <a:bodyPr anchor="b"/>
          <a:lstStyle>
            <a:lvl1pPr>
              <a:defRPr sz="222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96647" y="432013"/>
            <a:ext cx="4282928" cy="5106138"/>
          </a:xfrm>
        </p:spPr>
        <p:txBody>
          <a:bodyPr/>
          <a:lstStyle>
            <a:lvl1pPr marL="0" indent="0">
              <a:buNone/>
              <a:defRPr sz="2220"/>
            </a:lvl1pPr>
            <a:lvl2pPr marL="317500" indent="0">
              <a:buNone/>
              <a:defRPr sz="1945"/>
            </a:lvl2pPr>
            <a:lvl3pPr marL="634365" indent="0">
              <a:buNone/>
              <a:defRPr sz="1665"/>
            </a:lvl3pPr>
            <a:lvl4pPr marL="951865" indent="0">
              <a:buNone/>
              <a:defRPr sz="1390"/>
            </a:lvl4pPr>
            <a:lvl5pPr marL="1268730" indent="0">
              <a:buNone/>
              <a:defRPr sz="1390"/>
            </a:lvl5pPr>
            <a:lvl6pPr marL="1586230" indent="0">
              <a:buNone/>
              <a:defRPr sz="1390"/>
            </a:lvl6pPr>
            <a:lvl7pPr marL="1903730" indent="0">
              <a:buNone/>
              <a:defRPr sz="1390"/>
            </a:lvl7pPr>
            <a:lvl8pPr marL="2220595" indent="0">
              <a:buNone/>
              <a:defRPr sz="1390"/>
            </a:lvl8pPr>
            <a:lvl9pPr marL="2538095" indent="0">
              <a:buNone/>
              <a:defRPr sz="13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82734" y="1944053"/>
            <a:ext cx="2890362" cy="3601598"/>
          </a:xfrm>
        </p:spPr>
        <p:txBody>
          <a:bodyPr/>
          <a:lstStyle>
            <a:lvl1pPr marL="0" indent="0">
              <a:buNone/>
              <a:defRPr sz="1390"/>
            </a:lvl1pPr>
            <a:lvl2pPr marL="317500" indent="0">
              <a:buNone/>
              <a:defRPr sz="1250"/>
            </a:lvl2pPr>
            <a:lvl3pPr marL="634365" indent="0">
              <a:buNone/>
              <a:defRPr sz="1110"/>
            </a:lvl3pPr>
            <a:lvl4pPr marL="951865" indent="0">
              <a:buNone/>
              <a:defRPr sz="970"/>
            </a:lvl4pPr>
            <a:lvl5pPr marL="1268730" indent="0">
              <a:buNone/>
              <a:defRPr sz="970"/>
            </a:lvl5pPr>
            <a:lvl6pPr marL="1586230" indent="0">
              <a:buNone/>
              <a:defRPr sz="970"/>
            </a:lvl6pPr>
            <a:lvl7pPr marL="1903730" indent="0">
              <a:buNone/>
              <a:defRPr sz="970"/>
            </a:lvl7pPr>
            <a:lvl8pPr marL="2220595" indent="0">
              <a:buNone/>
              <a:defRPr sz="970"/>
            </a:lvl8pPr>
            <a:lvl9pPr marL="2538095" indent="0">
              <a:buNone/>
              <a:defRPr sz="9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025" descr="F:/drops_8-wallpaper-1440x1080.jpgdrops_8-wallpaper-1440x108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4762"/>
            <a:ext cx="8459788" cy="64849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7" name="矩形 1026"/>
          <p:cNvSpPr/>
          <p:nvPr/>
        </p:nvSpPr>
        <p:spPr>
          <a:xfrm>
            <a:off x="0" y="-4762"/>
            <a:ext cx="8459788" cy="4673600"/>
          </a:xfrm>
          <a:prstGeom prst="rect">
            <a:avLst/>
          </a:prstGeom>
          <a:solidFill>
            <a:srgbClr val="C0C0C0">
              <a:alpha val="29999"/>
            </a:srgbClr>
          </a:solidFill>
          <a:ln w="9525">
            <a:noFill/>
            <a:miter/>
          </a:ln>
        </p:spPr>
        <p:txBody>
          <a:bodyPr/>
          <a:p>
            <a:endParaRPr lang="zh-CN" altLang="en-US"/>
          </a:p>
        </p:txBody>
      </p:sp>
      <p:sp>
        <p:nvSpPr>
          <p:cNvPr id="1028" name="标题 1027"/>
          <p:cNvSpPr>
            <a:spLocks noGrp="1"/>
          </p:cNvSpPr>
          <p:nvPr>
            <p:ph type="title"/>
          </p:nvPr>
        </p:nvSpPr>
        <p:spPr>
          <a:xfrm>
            <a:off x="423863" y="260350"/>
            <a:ext cx="7612062" cy="1077913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79050" tIns="39526" rIns="79050" bIns="39526" anchor="ctr"/>
          <a:p>
            <a:pPr lvl="0"/>
            <a:r>
              <a:rPr lang="zh-CN" altLang="en-US"/>
              <a:t>雨雾</a:t>
            </a:r>
            <a:endParaRPr lang="zh-CN" altLang="en-US"/>
          </a:p>
        </p:txBody>
      </p:sp>
      <p:sp>
        <p:nvSpPr>
          <p:cNvPr id="1029" name="文本占位符 1028"/>
          <p:cNvSpPr>
            <a:spLocks noGrp="1"/>
          </p:cNvSpPr>
          <p:nvPr>
            <p:ph type="body" idx="1"/>
          </p:nvPr>
        </p:nvSpPr>
        <p:spPr>
          <a:xfrm>
            <a:off x="423863" y="1514475"/>
            <a:ext cx="7612062" cy="29178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79050" tIns="39526" rIns="79050" bIns="39526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0" name="日期占位符 1029"/>
          <p:cNvSpPr>
            <a:spLocks noGrp="1"/>
          </p:cNvSpPr>
          <p:nvPr>
            <p:ph type="dt" sz="half" idx="2"/>
          </p:nvPr>
        </p:nvSpPr>
        <p:spPr>
          <a:xfrm>
            <a:off x="423863" y="5899150"/>
            <a:ext cx="1971675" cy="4508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79050" tIns="39526" rIns="79050" bIns="39526"/>
          <a:lstStyle>
            <a:lvl1pPr>
              <a:defRPr sz="700">
                <a:solidFill>
                  <a:schemeClr val="bg1"/>
                </a:solidFill>
                <a:latin typeface="微软雅黑" charset="-122"/>
                <a:ea typeface="微软雅黑" charset="-122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31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2889250" y="5899150"/>
            <a:ext cx="2681288" cy="4508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79050" tIns="39526" rIns="79050" bIns="39526"/>
          <a:lstStyle>
            <a:lvl1pPr algn="ctr">
              <a:defRPr sz="700">
                <a:solidFill>
                  <a:schemeClr val="bg1"/>
                </a:solidFill>
                <a:latin typeface="微软雅黑" charset="-122"/>
                <a:ea typeface="微软雅黑" charset="-122"/>
              </a:defRPr>
            </a:lvl1pPr>
          </a:lstStyle>
          <a:p>
            <a:pPr lvl="0"/>
            <a:endParaRPr lang="zh-CN"/>
          </a:p>
        </p:txBody>
      </p:sp>
      <p:sp>
        <p:nvSpPr>
          <p:cNvPr id="1032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064250" y="5899150"/>
            <a:ext cx="1971675" cy="4508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79050" tIns="39526" rIns="79050" bIns="39526"/>
          <a:lstStyle>
            <a:lvl1pPr algn="r">
              <a:defRPr sz="700">
                <a:solidFill>
                  <a:schemeClr val="bg1"/>
                </a:solidFill>
                <a:latin typeface="微软雅黑" charset="-122"/>
                <a:ea typeface="微软雅黑" charset="-122"/>
              </a:defRPr>
            </a:lvl1pPr>
          </a:lstStyle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lvl="0" indent="0" algn="l" defTabSz="7905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27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95275" lvl="0" indent="-295275" algn="l" defTabSz="790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6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43255" lvl="1" indent="-247650" algn="l" defTabSz="790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989330" lvl="2" indent="-198755" algn="l" defTabSz="790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3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384300" lvl="3" indent="-200025" algn="l" defTabSz="790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0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778000" lvl="4" indent="-196850" algn="l" defTabSz="790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0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lvl="5" indent="-228600" algn="l" defTabSz="790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0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2971800" lvl="6" indent="-228600" algn="l" defTabSz="790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0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3429000" lvl="7" indent="-228600" algn="l" defTabSz="790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0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3886200" lvl="8" indent="-228600" algn="l" defTabSz="790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0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3073" descr="F:/drops_8-wallpaper-1440x1080.jpgdrops_8-wallpaper-1440x108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3175"/>
            <a:ext cx="8459788" cy="648493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5" name="矩形 3074"/>
          <p:cNvSpPr/>
          <p:nvPr/>
        </p:nvSpPr>
        <p:spPr>
          <a:xfrm>
            <a:off x="1471613" y="-3175"/>
            <a:ext cx="6988175" cy="6472238"/>
          </a:xfrm>
          <a:prstGeom prst="rect">
            <a:avLst/>
          </a:prstGeom>
          <a:solidFill>
            <a:srgbClr val="C0C0C0">
              <a:alpha val="17999"/>
            </a:srgbClr>
          </a:solidFill>
          <a:ln w="9525">
            <a:noFill/>
            <a:miter/>
          </a:ln>
        </p:spPr>
        <p:txBody>
          <a:bodyPr/>
          <a:p>
            <a:endParaRPr lang="zh-CN" altLang="en-US"/>
          </a:p>
        </p:txBody>
      </p:sp>
      <p:sp>
        <p:nvSpPr>
          <p:cNvPr id="3076" name="标题 3075"/>
          <p:cNvSpPr>
            <a:spLocks noGrp="1"/>
          </p:cNvSpPr>
          <p:nvPr>
            <p:ph type="title"/>
          </p:nvPr>
        </p:nvSpPr>
        <p:spPr>
          <a:xfrm>
            <a:off x="1822450" y="260350"/>
            <a:ext cx="6213475" cy="1077913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7" name="文本占位符 3076"/>
          <p:cNvSpPr>
            <a:spLocks noGrp="1"/>
          </p:cNvSpPr>
          <p:nvPr>
            <p:ph type="body" idx="1"/>
          </p:nvPr>
        </p:nvSpPr>
        <p:spPr>
          <a:xfrm>
            <a:off x="1822450" y="1509713"/>
            <a:ext cx="6215063" cy="4278312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日期占位符 3077"/>
          <p:cNvSpPr>
            <a:spLocks noGrp="1"/>
          </p:cNvSpPr>
          <p:nvPr>
            <p:ph type="dt" sz="half" idx="2"/>
          </p:nvPr>
        </p:nvSpPr>
        <p:spPr>
          <a:xfrm>
            <a:off x="423863" y="5899150"/>
            <a:ext cx="1971675" cy="4508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lstStyle>
            <a:lvl1pPr>
              <a:defRPr sz="800">
                <a:solidFill>
                  <a:srgbClr val="009999"/>
                </a:solidFill>
                <a:latin typeface="微软雅黑" charset="-122"/>
                <a:ea typeface="微软雅黑" charset="-122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079" name="页脚占位符 3078"/>
          <p:cNvSpPr>
            <a:spLocks noGrp="1"/>
          </p:cNvSpPr>
          <p:nvPr>
            <p:ph type="ftr" sz="quarter" idx="3"/>
          </p:nvPr>
        </p:nvSpPr>
        <p:spPr>
          <a:xfrm>
            <a:off x="2889250" y="5899150"/>
            <a:ext cx="2681288" cy="4508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lstStyle>
            <a:lvl1pPr>
              <a:defRPr sz="800">
                <a:solidFill>
                  <a:srgbClr val="009999"/>
                </a:solidFill>
                <a:latin typeface="微软雅黑" charset="-122"/>
                <a:ea typeface="微软雅黑" charset="-122"/>
              </a:defRPr>
            </a:lvl1pPr>
          </a:lstStyle>
          <a:p>
            <a:pPr lvl="0"/>
            <a:endParaRPr lang="zh-CN"/>
          </a:p>
        </p:txBody>
      </p:sp>
      <p:sp>
        <p:nvSpPr>
          <p:cNvPr id="3080" name="灯片编号占位符 3079"/>
          <p:cNvSpPr>
            <a:spLocks noGrp="1"/>
          </p:cNvSpPr>
          <p:nvPr>
            <p:ph type="sldNum" sz="quarter" idx="4"/>
          </p:nvPr>
        </p:nvSpPr>
        <p:spPr>
          <a:xfrm>
            <a:off x="6064250" y="5899150"/>
            <a:ext cx="1971675" cy="4508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lstStyle>
            <a:lvl1pPr>
              <a:defRPr sz="800">
                <a:solidFill>
                  <a:srgbClr val="009999"/>
                </a:solidFill>
                <a:latin typeface="微软雅黑" charset="-122"/>
                <a:ea typeface="微软雅黑" charset="-122"/>
              </a:defRPr>
            </a:lvl1pPr>
          </a:lstStyle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lvl="0" indent="0" algn="l" defTabSz="895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100" b="0" i="0" u="none" kern="1200" baseline="0">
          <a:solidFill>
            <a:srgbClr val="009999"/>
          </a:solidFill>
          <a:latin typeface="+mj-lt"/>
          <a:ea typeface="+mj-ea"/>
          <a:cs typeface="+mj-cs"/>
        </a:defRPr>
      </a:lvl1pPr>
    </p:titleStyle>
    <p:bodyStyle>
      <a:lvl1pPr marL="336550" lvl="0" indent="-33655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900" b="0" i="0" u="none" kern="1200" baseline="0">
          <a:solidFill>
            <a:srgbClr val="009999"/>
          </a:solidFill>
          <a:latin typeface="+mn-lt"/>
          <a:ea typeface="+mn-ea"/>
          <a:cs typeface="+mn-cs"/>
        </a:defRPr>
      </a:lvl1pPr>
      <a:lvl2pPr marL="727075" lvl="1" indent="-2794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00" b="0" i="0" u="none" kern="1200" baseline="0">
          <a:solidFill>
            <a:srgbClr val="009999"/>
          </a:solidFill>
          <a:latin typeface="+mn-lt"/>
          <a:ea typeface="+mn-ea"/>
          <a:cs typeface="+mn-cs"/>
        </a:defRPr>
      </a:lvl2pPr>
      <a:lvl3pPr marL="1119505" lvl="2" indent="-224155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500" b="0" i="0" u="none" kern="1200" baseline="0">
          <a:solidFill>
            <a:srgbClr val="009999"/>
          </a:solidFill>
          <a:latin typeface="+mn-lt"/>
          <a:ea typeface="+mn-ea"/>
          <a:cs typeface="+mn-cs"/>
        </a:defRPr>
      </a:lvl3pPr>
      <a:lvl4pPr marL="1567180" lvl="3" indent="-224155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300" b="0" i="0" u="none" kern="1200" baseline="0">
          <a:solidFill>
            <a:srgbClr val="009999"/>
          </a:solidFill>
          <a:latin typeface="+mn-lt"/>
          <a:ea typeface="+mn-ea"/>
          <a:cs typeface="+mn-cs"/>
        </a:defRPr>
      </a:lvl4pPr>
      <a:lvl5pPr marL="2014855" lvl="4" indent="-224155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00" b="0" i="0" u="none" kern="1200" baseline="0">
          <a:solidFill>
            <a:srgbClr val="009999"/>
          </a:solidFill>
          <a:latin typeface="+mn-lt"/>
          <a:ea typeface="+mn-ea"/>
          <a:cs typeface="+mn-cs"/>
        </a:defRPr>
      </a:lvl5pPr>
      <a:lvl6pPr marL="2514600" lvl="5" indent="-2286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00" b="0" i="0" u="none" kern="1200" baseline="0">
          <a:solidFill>
            <a:srgbClr val="009999"/>
          </a:solidFill>
          <a:latin typeface="+mn-lt"/>
          <a:ea typeface="+mn-ea"/>
          <a:cs typeface="+mn-cs"/>
        </a:defRPr>
      </a:lvl6pPr>
      <a:lvl7pPr marL="2971800" lvl="6" indent="-2286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00" b="0" i="0" u="none" kern="1200" baseline="0">
          <a:solidFill>
            <a:srgbClr val="009999"/>
          </a:solidFill>
          <a:latin typeface="+mn-lt"/>
          <a:ea typeface="+mn-ea"/>
          <a:cs typeface="+mn-cs"/>
        </a:defRPr>
      </a:lvl7pPr>
      <a:lvl8pPr marL="3429000" lvl="7" indent="-2286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00" b="0" i="0" u="none" kern="1200" baseline="0">
          <a:solidFill>
            <a:srgbClr val="009999"/>
          </a:solidFill>
          <a:latin typeface="+mn-lt"/>
          <a:ea typeface="+mn-ea"/>
          <a:cs typeface="+mn-cs"/>
        </a:defRPr>
      </a:lvl8pPr>
      <a:lvl9pPr marL="3886200" lvl="8" indent="-2286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00" b="0" i="0" u="none" kern="1200" baseline="0">
          <a:solidFill>
            <a:srgbClr val="009999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xfrm>
            <a:off x="423863" y="260350"/>
            <a:ext cx="7612062" cy="1077913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xfrm>
            <a:off x="423863" y="1509713"/>
            <a:ext cx="7612062" cy="4278312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0" name="日期占位符 4099"/>
          <p:cNvSpPr>
            <a:spLocks noGrp="1"/>
          </p:cNvSpPr>
          <p:nvPr>
            <p:ph type="dt" sz="half" idx="2"/>
          </p:nvPr>
        </p:nvSpPr>
        <p:spPr>
          <a:xfrm>
            <a:off x="423863" y="5899150"/>
            <a:ext cx="1971675" cy="4508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lstStyle>
            <a:lvl1pPr>
              <a:defRPr sz="1300"/>
            </a:lvl1pPr>
          </a:lstStyle>
          <a:p>
            <a:pPr lvl="0"/>
            <a:endParaRPr lang="zh-CN" altLang="en-US"/>
          </a:p>
        </p:txBody>
      </p:sp>
      <p:sp>
        <p:nvSpPr>
          <p:cNvPr id="4101" name="页脚占位符 4100"/>
          <p:cNvSpPr>
            <a:spLocks noGrp="1"/>
          </p:cNvSpPr>
          <p:nvPr>
            <p:ph type="ftr" sz="quarter" idx="3"/>
          </p:nvPr>
        </p:nvSpPr>
        <p:spPr>
          <a:xfrm>
            <a:off x="2889250" y="5899150"/>
            <a:ext cx="2681288" cy="4508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lstStyle>
            <a:lvl1pPr algn="ctr">
              <a:defRPr sz="1300"/>
            </a:lvl1pPr>
          </a:lstStyle>
          <a:p>
            <a:pPr lvl="0"/>
            <a:endParaRPr lang="zh-CN"/>
          </a:p>
        </p:txBody>
      </p:sp>
      <p:sp>
        <p:nvSpPr>
          <p:cNvPr id="4102" name="灯片编号占位符 4101"/>
          <p:cNvSpPr>
            <a:spLocks noGrp="1"/>
          </p:cNvSpPr>
          <p:nvPr>
            <p:ph type="sldNum" sz="quarter" idx="4"/>
          </p:nvPr>
        </p:nvSpPr>
        <p:spPr>
          <a:xfrm>
            <a:off x="6064250" y="5899150"/>
            <a:ext cx="1971675" cy="4508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lstStyle>
            <a:lvl1pPr algn="r">
              <a:defRPr sz="1300"/>
            </a:lvl1pPr>
          </a:lstStyle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lvl="0" indent="0" algn="ctr" defTabSz="895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6550" lvl="0" indent="-33655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7075" lvl="1" indent="-2794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19505" lvl="2" indent="-224155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67180" lvl="3" indent="-224155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14855" lvl="4" indent="-224155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1.wmf"/><Relationship Id="rId1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wmf"/><Relationship Id="rId8" Type="http://schemas.openxmlformats.org/officeDocument/2006/relationships/oleObject" Target="../embeddings/oleObject38.bin"/><Relationship Id="rId7" Type="http://schemas.openxmlformats.org/officeDocument/2006/relationships/image" Target="../media/image45.wmf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6.bin"/><Relationship Id="rId31" Type="http://schemas.openxmlformats.org/officeDocument/2006/relationships/vmlDrawing" Target="../drawings/vmlDrawing6.vml"/><Relationship Id="rId30" Type="http://schemas.openxmlformats.org/officeDocument/2006/relationships/slideLayout" Target="../slideLayouts/slideLayout13.xml"/><Relationship Id="rId3" Type="http://schemas.openxmlformats.org/officeDocument/2006/relationships/image" Target="../media/image43.wmf"/><Relationship Id="rId29" Type="http://schemas.openxmlformats.org/officeDocument/2006/relationships/image" Target="../media/image56.wmf"/><Relationship Id="rId28" Type="http://schemas.openxmlformats.org/officeDocument/2006/relationships/oleObject" Target="../embeddings/oleObject48.bin"/><Relationship Id="rId27" Type="http://schemas.openxmlformats.org/officeDocument/2006/relationships/image" Target="../media/image55.wmf"/><Relationship Id="rId26" Type="http://schemas.openxmlformats.org/officeDocument/2006/relationships/oleObject" Target="../embeddings/oleObject47.bin"/><Relationship Id="rId25" Type="http://schemas.openxmlformats.org/officeDocument/2006/relationships/image" Target="../media/image54.wmf"/><Relationship Id="rId24" Type="http://schemas.openxmlformats.org/officeDocument/2006/relationships/oleObject" Target="../embeddings/oleObject46.bin"/><Relationship Id="rId23" Type="http://schemas.openxmlformats.org/officeDocument/2006/relationships/image" Target="../media/image53.wmf"/><Relationship Id="rId22" Type="http://schemas.openxmlformats.org/officeDocument/2006/relationships/oleObject" Target="../embeddings/oleObject45.bin"/><Relationship Id="rId21" Type="http://schemas.openxmlformats.org/officeDocument/2006/relationships/image" Target="../media/image52.wmf"/><Relationship Id="rId20" Type="http://schemas.openxmlformats.org/officeDocument/2006/relationships/oleObject" Target="../embeddings/oleObject44.bin"/><Relationship Id="rId2" Type="http://schemas.openxmlformats.org/officeDocument/2006/relationships/oleObject" Target="../embeddings/oleObject35.bin"/><Relationship Id="rId19" Type="http://schemas.openxmlformats.org/officeDocument/2006/relationships/image" Target="../media/image51.wmf"/><Relationship Id="rId18" Type="http://schemas.openxmlformats.org/officeDocument/2006/relationships/oleObject" Target="../embeddings/oleObject43.bin"/><Relationship Id="rId17" Type="http://schemas.openxmlformats.org/officeDocument/2006/relationships/image" Target="../media/image50.wmf"/><Relationship Id="rId16" Type="http://schemas.openxmlformats.org/officeDocument/2006/relationships/oleObject" Target="../embeddings/oleObject42.bin"/><Relationship Id="rId15" Type="http://schemas.openxmlformats.org/officeDocument/2006/relationships/image" Target="../media/image49.wmf"/><Relationship Id="rId14" Type="http://schemas.openxmlformats.org/officeDocument/2006/relationships/oleObject" Target="../embeddings/oleObject41.bin"/><Relationship Id="rId13" Type="http://schemas.openxmlformats.org/officeDocument/2006/relationships/image" Target="../media/image48.wmf"/><Relationship Id="rId12" Type="http://schemas.openxmlformats.org/officeDocument/2006/relationships/oleObject" Target="../embeddings/oleObject40.bin"/><Relationship Id="rId11" Type="http://schemas.openxmlformats.org/officeDocument/2006/relationships/image" Target="../media/image47.wmf"/><Relationship Id="rId10" Type="http://schemas.openxmlformats.org/officeDocument/2006/relationships/oleObject" Target="../embeddings/oleObject39.bin"/><Relationship Id="rId1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8" Type="http://schemas.openxmlformats.org/officeDocument/2006/relationships/image" Target="../media/image60.wmf"/><Relationship Id="rId7" Type="http://schemas.openxmlformats.org/officeDocument/2006/relationships/oleObject" Target="../embeddings/oleObject52.bin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8.wmf"/><Relationship Id="rId3" Type="http://schemas.openxmlformats.org/officeDocument/2006/relationships/oleObject" Target="../embeddings/oleObject50.bin"/><Relationship Id="rId2" Type="http://schemas.openxmlformats.org/officeDocument/2006/relationships/image" Target="../media/image57.wmf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61.wmf"/><Relationship Id="rId1" Type="http://schemas.openxmlformats.org/officeDocument/2006/relationships/oleObject" Target="../embeddings/oleObject49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8" Type="http://schemas.openxmlformats.org/officeDocument/2006/relationships/image" Target="../media/image65.wmf"/><Relationship Id="rId7" Type="http://schemas.openxmlformats.org/officeDocument/2006/relationships/oleObject" Target="../embeddings/oleObject57.bin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3.wmf"/><Relationship Id="rId3" Type="http://schemas.openxmlformats.org/officeDocument/2006/relationships/oleObject" Target="../embeddings/oleObject55.bin"/><Relationship Id="rId2" Type="http://schemas.openxmlformats.org/officeDocument/2006/relationships/image" Target="../media/image62.wmf"/><Relationship Id="rId18" Type="http://schemas.openxmlformats.org/officeDocument/2006/relationships/vmlDrawing" Target="../drawings/vmlDrawing8.vml"/><Relationship Id="rId17" Type="http://schemas.openxmlformats.org/officeDocument/2006/relationships/slideLayout" Target="../slideLayouts/slideLayout13.xml"/><Relationship Id="rId16" Type="http://schemas.openxmlformats.org/officeDocument/2006/relationships/image" Target="../media/image69.wmf"/><Relationship Id="rId15" Type="http://schemas.openxmlformats.org/officeDocument/2006/relationships/oleObject" Target="../embeddings/oleObject61.bin"/><Relationship Id="rId14" Type="http://schemas.openxmlformats.org/officeDocument/2006/relationships/image" Target="../media/image68.wmf"/><Relationship Id="rId13" Type="http://schemas.openxmlformats.org/officeDocument/2006/relationships/oleObject" Target="../embeddings/oleObject60.bin"/><Relationship Id="rId12" Type="http://schemas.openxmlformats.org/officeDocument/2006/relationships/image" Target="../media/image67.wmf"/><Relationship Id="rId11" Type="http://schemas.openxmlformats.org/officeDocument/2006/relationships/oleObject" Target="../embeddings/oleObject59.bin"/><Relationship Id="rId10" Type="http://schemas.openxmlformats.org/officeDocument/2006/relationships/image" Target="../media/image66.wmf"/><Relationship Id="rId1" Type="http://schemas.openxmlformats.org/officeDocument/2006/relationships/oleObject" Target="../embeddings/oleObject54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0.wmf"/><Relationship Id="rId1" Type="http://schemas.openxmlformats.org/officeDocument/2006/relationships/oleObject" Target="../embeddings/oleObject6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7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24" Type="http://schemas.openxmlformats.org/officeDocument/2006/relationships/vmlDrawing" Target="../drawings/vmlDrawing3.vml"/><Relationship Id="rId23" Type="http://schemas.openxmlformats.org/officeDocument/2006/relationships/slideLayout" Target="../slideLayouts/slideLayout13.xml"/><Relationship Id="rId22" Type="http://schemas.openxmlformats.org/officeDocument/2006/relationships/image" Target="../media/image22.wmf"/><Relationship Id="rId21" Type="http://schemas.openxmlformats.org/officeDocument/2006/relationships/oleObject" Target="../embeddings/oleObject15.bin"/><Relationship Id="rId20" Type="http://schemas.openxmlformats.org/officeDocument/2006/relationships/image" Target="../media/image21.wmf"/><Relationship Id="rId2" Type="http://schemas.openxmlformats.org/officeDocument/2006/relationships/image" Target="../media/image12.wmf"/><Relationship Id="rId19" Type="http://schemas.openxmlformats.org/officeDocument/2006/relationships/oleObject" Target="../embeddings/oleObject14.bin"/><Relationship Id="rId18" Type="http://schemas.openxmlformats.org/officeDocument/2006/relationships/image" Target="../media/image20.wmf"/><Relationship Id="rId17" Type="http://schemas.openxmlformats.org/officeDocument/2006/relationships/oleObject" Target="../embeddings/oleObject13.bin"/><Relationship Id="rId16" Type="http://schemas.openxmlformats.org/officeDocument/2006/relationships/image" Target="../media/image19.wmf"/><Relationship Id="rId15" Type="http://schemas.openxmlformats.org/officeDocument/2006/relationships/oleObject" Target="../embeddings/oleObject12.bin"/><Relationship Id="rId14" Type="http://schemas.openxmlformats.org/officeDocument/2006/relationships/image" Target="../media/image18.wmf"/><Relationship Id="rId13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11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1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8" Type="http://schemas.openxmlformats.org/officeDocument/2006/relationships/image" Target="../media/image26.wmf"/><Relationship Id="rId7" Type="http://schemas.openxmlformats.org/officeDocument/2006/relationships/oleObject" Target="../embeddings/oleObject19.bin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Relationship Id="rId38" Type="http://schemas.openxmlformats.org/officeDocument/2006/relationships/vmlDrawing" Target="../drawings/vmlDrawing4.vml"/><Relationship Id="rId37" Type="http://schemas.openxmlformats.org/officeDocument/2006/relationships/slideLayout" Target="../slideLayouts/slideLayout13.xml"/><Relationship Id="rId36" Type="http://schemas.openxmlformats.org/officeDocument/2006/relationships/image" Target="../media/image40.wmf"/><Relationship Id="rId35" Type="http://schemas.openxmlformats.org/officeDocument/2006/relationships/oleObject" Target="../embeddings/oleObject33.bin"/><Relationship Id="rId34" Type="http://schemas.openxmlformats.org/officeDocument/2006/relationships/image" Target="../media/image39.wmf"/><Relationship Id="rId33" Type="http://schemas.openxmlformats.org/officeDocument/2006/relationships/oleObject" Target="../embeddings/oleObject32.bin"/><Relationship Id="rId32" Type="http://schemas.openxmlformats.org/officeDocument/2006/relationships/image" Target="../media/image38.wmf"/><Relationship Id="rId31" Type="http://schemas.openxmlformats.org/officeDocument/2006/relationships/oleObject" Target="../embeddings/oleObject31.bin"/><Relationship Id="rId30" Type="http://schemas.openxmlformats.org/officeDocument/2006/relationships/image" Target="../media/image37.wmf"/><Relationship Id="rId3" Type="http://schemas.openxmlformats.org/officeDocument/2006/relationships/oleObject" Target="../embeddings/oleObject17.bin"/><Relationship Id="rId29" Type="http://schemas.openxmlformats.org/officeDocument/2006/relationships/oleObject" Target="../embeddings/oleObject30.bin"/><Relationship Id="rId28" Type="http://schemas.openxmlformats.org/officeDocument/2006/relationships/image" Target="../media/image36.wmf"/><Relationship Id="rId27" Type="http://schemas.openxmlformats.org/officeDocument/2006/relationships/oleObject" Target="../embeddings/oleObject29.bin"/><Relationship Id="rId26" Type="http://schemas.openxmlformats.org/officeDocument/2006/relationships/image" Target="../media/image35.wmf"/><Relationship Id="rId25" Type="http://schemas.openxmlformats.org/officeDocument/2006/relationships/oleObject" Target="../embeddings/oleObject28.bin"/><Relationship Id="rId24" Type="http://schemas.openxmlformats.org/officeDocument/2006/relationships/image" Target="../media/image34.wmf"/><Relationship Id="rId23" Type="http://schemas.openxmlformats.org/officeDocument/2006/relationships/oleObject" Target="../embeddings/oleObject27.bin"/><Relationship Id="rId22" Type="http://schemas.openxmlformats.org/officeDocument/2006/relationships/image" Target="../media/image33.wmf"/><Relationship Id="rId21" Type="http://schemas.openxmlformats.org/officeDocument/2006/relationships/oleObject" Target="../embeddings/oleObject26.bin"/><Relationship Id="rId20" Type="http://schemas.openxmlformats.org/officeDocument/2006/relationships/image" Target="../media/image32.wmf"/><Relationship Id="rId2" Type="http://schemas.openxmlformats.org/officeDocument/2006/relationships/image" Target="../media/image23.wmf"/><Relationship Id="rId19" Type="http://schemas.openxmlformats.org/officeDocument/2006/relationships/oleObject" Target="../embeddings/oleObject25.bin"/><Relationship Id="rId18" Type="http://schemas.openxmlformats.org/officeDocument/2006/relationships/image" Target="../media/image31.wmf"/><Relationship Id="rId17" Type="http://schemas.openxmlformats.org/officeDocument/2006/relationships/oleObject" Target="../embeddings/oleObject24.bin"/><Relationship Id="rId16" Type="http://schemas.openxmlformats.org/officeDocument/2006/relationships/image" Target="../media/image30.wmf"/><Relationship Id="rId15" Type="http://schemas.openxmlformats.org/officeDocument/2006/relationships/oleObject" Target="../embeddings/oleObject23.bin"/><Relationship Id="rId14" Type="http://schemas.openxmlformats.org/officeDocument/2006/relationships/image" Target="../media/image29.wmf"/><Relationship Id="rId13" Type="http://schemas.openxmlformats.org/officeDocument/2006/relationships/oleObject" Target="../embeddings/oleObject22.bin"/><Relationship Id="rId12" Type="http://schemas.openxmlformats.org/officeDocument/2006/relationships/image" Target="../media/image28.wmf"/><Relationship Id="rId11" Type="http://schemas.openxmlformats.org/officeDocument/2006/relationships/oleObject" Target="../embeddings/oleObject21.bin"/><Relationship Id="rId10" Type="http://schemas.openxmlformats.org/officeDocument/2006/relationships/image" Target="../media/image27.wmf"/><Relationship Id="rId1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ctrTitle"/>
          </p:nvPr>
        </p:nvSpPr>
        <p:spPr>
          <a:xfrm>
            <a:off x="617855" y="2559050"/>
            <a:ext cx="7215505" cy="1074420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050" tIns="39526" rIns="79050" bIns="39526" anchor="ctr"/>
          <a:p>
            <a:pPr defTabSz="790575">
              <a:buNone/>
            </a:pPr>
            <a:r>
              <a:rPr lang="zh-CN" altLang="en-US" sz="8000" kern="120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宋体" charset="0"/>
                <a:ea typeface="宋体" charset="0"/>
              </a:rPr>
              <a:t>单摆实验</a:t>
            </a:r>
            <a:endParaRPr lang="zh-CN" altLang="en-US" sz="8000" kern="1200" baseline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宋体" charset="0"/>
              <a:ea typeface="宋体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6395" y="462280"/>
            <a:ext cx="7431405" cy="5013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改变摆长测重力加速度</a:t>
            </a:r>
            <a:endParaRPr lang="zh-CN" altLang="en-US">
              <a:sym typeface="+mn-ea"/>
            </a:endParaRPr>
          </a:p>
          <a:p>
            <a:r>
              <a:rPr lang="zh-CN" altLang="en-US"/>
              <a:t>   </a:t>
            </a:r>
            <a:endParaRPr lang="zh-CN" altLang="en-US"/>
          </a:p>
          <a:p>
            <a:r>
              <a:rPr lang="zh-CN" altLang="en-US"/>
              <a:t>                             </a:t>
            </a:r>
            <a:r>
              <a:rPr lang="zh-CN" altLang="en-US" b="1">
                <a:sym typeface="+mn-ea"/>
              </a:rPr>
              <a:t>表</a:t>
            </a:r>
            <a:r>
              <a:rPr lang="en-US" altLang="zh-CN" b="1">
                <a:sym typeface="+mn-ea"/>
              </a:rPr>
              <a:t>2  </a:t>
            </a:r>
            <a:r>
              <a:rPr lang="zh-CN" altLang="en-US" b="1">
                <a:sym typeface="+mn-ea"/>
              </a:rPr>
              <a:t>单摆周期与摆长的测量数据</a:t>
            </a:r>
            <a:endParaRPr lang="zh-CN" altLang="en-US"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 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）用作图法处理数据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       </a:t>
            </a:r>
            <a:endParaRPr lang="zh-CN" altLang="en-US">
              <a:sym typeface="+mn-ea"/>
            </a:endParaRPr>
          </a:p>
          <a:p>
            <a:r>
              <a:rPr lang="zh-CN" altLang="en-US" b="1">
                <a:sym typeface="+mn-ea"/>
              </a:rPr>
              <a:t>                                表</a:t>
            </a:r>
            <a:r>
              <a:rPr lang="en-US" altLang="zh-CN" b="1">
                <a:sym typeface="+mn-ea"/>
              </a:rPr>
              <a:t>3  </a:t>
            </a:r>
            <a:r>
              <a:rPr lang="zh-CN" altLang="en-US" b="1">
                <a:sym typeface="+mn-ea"/>
              </a:rPr>
              <a:t>单摆周期与摆长的关系</a:t>
            </a:r>
            <a:endParaRPr lang="zh-CN" altLang="en-US" b="1">
              <a:sym typeface="+mn-ea"/>
            </a:endParaRPr>
          </a:p>
          <a:p>
            <a:r>
              <a:rPr lang="zh-CN" altLang="en-US" b="1">
                <a:sym typeface="+mn-ea"/>
              </a:rPr>
              <a:t>   </a:t>
            </a:r>
            <a:endParaRPr lang="en-US" altLang="zh-CN">
              <a:sym typeface="+mn-ea"/>
            </a:endParaRPr>
          </a:p>
          <a:p>
            <a:r>
              <a:rPr lang="zh-CN" altLang="en-US" b="1">
                <a:sym typeface="+mn-ea"/>
              </a:rPr>
              <a:t>  </a:t>
            </a:r>
            <a:endParaRPr lang="en-US" altLang="zh-CN" b="1"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endParaRPr lang="zh-CN" altLang="en-US" b="1">
              <a:sym typeface="+mn-ea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707390" y="1389380"/>
          <a:ext cx="5888990" cy="118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50"/>
                <a:gridCol w="787400"/>
                <a:gridCol w="841375"/>
                <a:gridCol w="840740"/>
                <a:gridCol w="841375"/>
                <a:gridCol w="841375"/>
                <a:gridCol w="841375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次数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摆线长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l/cm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2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50T</a:t>
                      </a:r>
                      <a:r>
                        <a:rPr lang="en-US" altLang="zh-CN" baseline="-2500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/s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707390" y="4041140"/>
          <a:ext cx="592074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"/>
                <a:gridCol w="845820"/>
                <a:gridCol w="845820"/>
                <a:gridCol w="845820"/>
                <a:gridCol w="845820"/>
                <a:gridCol w="845820"/>
                <a:gridCol w="84582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次数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摆长</a:t>
                      </a: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L/cm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     /s</a:t>
                      </a:r>
                      <a:r>
                        <a:rPr lang="en-US" altLang="zh-CN" b="0" baseline="300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60425" y="5057775"/>
          <a:ext cx="322580" cy="32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241300" imgH="241300" progId="Equation.KSEE3">
                  <p:embed/>
                </p:oleObj>
              </mc:Choice>
              <mc:Fallback>
                <p:oleObj name="" r:id="rId1" imgW="2413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60425" y="5057775"/>
                        <a:ext cx="322580" cy="322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QQ截图20160713135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540" y="644525"/>
            <a:ext cx="2413635" cy="20034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8145" y="272415"/>
            <a:ext cx="7957185" cy="6050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</a:t>
            </a:r>
            <a:r>
              <a:rPr lang="zh-CN" altLang="en-US"/>
              <a:t>在图中任取两点</a:t>
            </a:r>
            <a:r>
              <a:rPr lang="en-US" altLang="zh-CN"/>
              <a:t>A</a:t>
            </a:r>
            <a:r>
              <a:rPr lang="zh-CN" altLang="en-US"/>
              <a:t>、</a:t>
            </a:r>
            <a:r>
              <a:rPr lang="en-US" altLang="zh-CN"/>
              <a:t>B</a:t>
            </a:r>
            <a:r>
              <a:rPr lang="zh-CN" altLang="en-US"/>
              <a:t>，可知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       由公式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       结果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）用最小二乘法（一元线性回归）处理数据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       单摆的摆长            ，</a:t>
            </a:r>
            <a:r>
              <a:rPr lang="en-US" altLang="zh-CN"/>
              <a:t>T</a:t>
            </a:r>
            <a:r>
              <a:rPr lang="zh-CN" altLang="en-US"/>
              <a:t>和  之间不存在简单的线性关系，不能直接使用一元线性回归方法。为此，对上式取平方并作整理，得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设          ，       （周期</a:t>
            </a:r>
            <a:r>
              <a:rPr lang="en-US" altLang="zh-CN"/>
              <a:t>T</a:t>
            </a:r>
            <a:r>
              <a:rPr lang="zh-CN" altLang="en-US"/>
              <a:t>测量的准确度较高，故选     为自变量  ），即可由回归方程               求得</a:t>
            </a:r>
            <a:endParaRPr lang="en-US" altLang="zh-CN"/>
          </a:p>
          <a:p>
            <a:pPr>
              <a:lnSpc>
                <a:spcPct val="150000"/>
              </a:lnSpc>
            </a:pP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     </a:t>
            </a:r>
            <a:r>
              <a:rPr lang="zh-CN" altLang="en-US"/>
              <a:t>计算结果如表</a:t>
            </a:r>
            <a:r>
              <a:rPr lang="en-US" altLang="zh-CN"/>
              <a:t>4</a:t>
            </a:r>
            <a:r>
              <a:rPr lang="zh-CN" altLang="en-US"/>
              <a:t>所列（考虑到最后要计算  的不确定度，中间量的数据取位适当增加）。</a:t>
            </a:r>
            <a:endParaRPr lang="zh-CN" altLang="en-US"/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62455" y="570230"/>
          <a:ext cx="958215" cy="575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762000" imgH="457200" progId="Equation.KSEE3">
                  <p:embed/>
                </p:oleObj>
              </mc:Choice>
              <mc:Fallback>
                <p:oleObj name="" r:id="rId2" imgW="762000" imgH="457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62455" y="570230"/>
                        <a:ext cx="958215" cy="575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94510" y="1180465"/>
          <a:ext cx="197675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4" imgW="1384300" imgH="444500" progId="Equation.KSEE3">
                  <p:embed/>
                </p:oleObj>
              </mc:Choice>
              <mc:Fallback>
                <p:oleObj name="" r:id="rId4" imgW="1384300" imgH="4445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4510" y="1180465"/>
                        <a:ext cx="197675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62455" y="1762125"/>
          <a:ext cx="1728470" cy="59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6" imgW="1295400" imgH="444500" progId="Equation.KSEE3">
                  <p:embed/>
                </p:oleObj>
              </mc:Choice>
              <mc:Fallback>
                <p:oleObj name="" r:id="rId6" imgW="1295400" imgH="4445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62455" y="1762125"/>
                        <a:ext cx="1728470" cy="593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43990" y="2242185"/>
          <a:ext cx="886460" cy="532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" r:id="rId8" imgW="698500" imgH="419100" progId="Equation.KSEE3">
                  <p:embed/>
                </p:oleObj>
              </mc:Choice>
              <mc:Fallback>
                <p:oleObj name="" r:id="rId8" imgW="698500" imgH="419100" progId="Equation.KSEE3">
                  <p:embed/>
                  <p:pic>
                    <p:nvPicPr>
                      <p:cNvPr id="0" name="图片 205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3990" y="2242185"/>
                        <a:ext cx="886460" cy="532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73580" y="3210243"/>
          <a:ext cx="735330" cy="485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10" imgW="596900" imgH="393700" progId="Equation.KSEE3">
                  <p:embed/>
                </p:oleObj>
              </mc:Choice>
              <mc:Fallback>
                <p:oleObj name="" r:id="rId10" imgW="596900" imgH="3937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73580" y="3210243"/>
                        <a:ext cx="735330" cy="485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255645" y="3339465"/>
          <a:ext cx="147320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2" imgW="88265" imgH="177165" progId="Equation.KSEE3">
                  <p:embed/>
                </p:oleObj>
              </mc:Choice>
              <mc:Fallback>
                <p:oleObj name="" r:id="rId12" imgW="88265" imgH="177165" progId="Equation.KSEE3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55645" y="3339465"/>
                        <a:ext cx="147320" cy="226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79370" y="3900170"/>
          <a:ext cx="1303020" cy="5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" r:id="rId14" imgW="952500" imgH="393700" progId="Equation.KSEE3">
                  <p:embed/>
                </p:oleObj>
              </mc:Choice>
              <mc:Fallback>
                <p:oleObj name="" r:id="rId14" imgW="952500" imgH="393700" progId="Equation.KSEE3">
                  <p:embed/>
                  <p:pic>
                    <p:nvPicPr>
                      <p:cNvPr id="0" name="图片 205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79370" y="3900170"/>
                        <a:ext cx="1303020" cy="53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2785" y="4438650"/>
          <a:ext cx="62039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" r:id="rId16" imgW="431800" imgH="203200" progId="Equation.KSEE3">
                  <p:embed/>
                </p:oleObj>
              </mc:Choice>
              <mc:Fallback>
                <p:oleObj name="" r:id="rId16" imgW="431800" imgH="203200" progId="Equation.KSEE3">
                  <p:embed/>
                  <p:pic>
                    <p:nvPicPr>
                      <p:cNvPr id="0" name="图片 205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2785" y="4438650"/>
                        <a:ext cx="620395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43990" y="4438650"/>
          <a:ext cx="499745" cy="30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" r:id="rId18" imgW="330200" imgH="203200" progId="Equation.KSEE3">
                  <p:embed/>
                </p:oleObj>
              </mc:Choice>
              <mc:Fallback>
                <p:oleObj name="" r:id="rId18" imgW="330200" imgH="203200" progId="Equation.KSEE3">
                  <p:embed/>
                  <p:pic>
                    <p:nvPicPr>
                      <p:cNvPr id="0" name="图片 205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43990" y="4438650"/>
                        <a:ext cx="499745" cy="307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03813" y="4455160"/>
          <a:ext cx="27432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0" imgW="190500" imgH="190500" progId="Equation.KSEE3">
                  <p:embed/>
                </p:oleObj>
              </mc:Choice>
              <mc:Fallback>
                <p:oleObj name="" r:id="rId20" imgW="190500" imgH="190500" progId="Equation.KSEE3">
                  <p:embed/>
                  <p:pic>
                    <p:nvPicPr>
                      <p:cNvPr id="0" name="图片 205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103813" y="4455160"/>
                        <a:ext cx="274320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209030" y="4491990"/>
          <a:ext cx="201295" cy="20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22" imgW="127000" imgH="139700" progId="Equation.KSEE3">
                  <p:embed/>
                </p:oleObj>
              </mc:Choice>
              <mc:Fallback>
                <p:oleObj name="" r:id="rId22" imgW="127000" imgH="139700" progId="Equation.KSEE3">
                  <p:embed/>
                  <p:pic>
                    <p:nvPicPr>
                      <p:cNvPr id="0" name="图片 205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209030" y="4491990"/>
                        <a:ext cx="201295" cy="201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2785" y="4826000"/>
          <a:ext cx="906145" cy="28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" r:id="rId24" imgW="647700" imgH="203200" progId="Equation.KSEE3">
                  <p:embed/>
                </p:oleObj>
              </mc:Choice>
              <mc:Fallback>
                <p:oleObj name="" r:id="rId24" imgW="647700" imgH="203200" progId="Equation.KSEE3">
                  <p:embed/>
                  <p:pic>
                    <p:nvPicPr>
                      <p:cNvPr id="0" name="图片 205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92785" y="4826000"/>
                        <a:ext cx="906145" cy="284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98930" y="5110480"/>
          <a:ext cx="981075" cy="37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" r:id="rId26" imgW="596900" imgH="228600" progId="Equation.KSEE3">
                  <p:embed/>
                </p:oleObj>
              </mc:Choice>
              <mc:Fallback>
                <p:oleObj name="" r:id="rId26" imgW="596900" imgH="228600" progId="Equation.KSEE3">
                  <p:embed/>
                  <p:pic>
                    <p:nvPicPr>
                      <p:cNvPr id="0" name="图片 205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98930" y="5110480"/>
                        <a:ext cx="981075" cy="37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83760" y="5644515"/>
          <a:ext cx="1809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28" imgW="127000" imgH="165100" progId="Equation.KSEE3">
                  <p:embed/>
                </p:oleObj>
              </mc:Choice>
              <mc:Fallback>
                <p:oleObj name="" r:id="rId28" imgW="127000" imgH="165100" progId="Equation.KSEE3">
                  <p:embed/>
                  <p:pic>
                    <p:nvPicPr>
                      <p:cNvPr id="0" name="图片 2055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683760" y="5644515"/>
                        <a:ext cx="180975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左箭头标注 24"/>
          <p:cNvSpPr/>
          <p:nvPr/>
        </p:nvSpPr>
        <p:spPr>
          <a:xfrm>
            <a:off x="6410325" y="401955"/>
            <a:ext cx="2004695" cy="2646680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000">
                <a:ln>
                  <a:solidFill>
                    <a:srgbClr val="C00000"/>
                  </a:solidFill>
                </a:ln>
              </a:rPr>
              <a:t>作图法可能出现的问题：</a:t>
            </a:r>
            <a:r>
              <a:rPr lang="en-US" altLang="zh-CN" sz="1000">
                <a:ln>
                  <a:solidFill>
                    <a:srgbClr val="C00000"/>
                  </a:solidFill>
                </a:ln>
              </a:rPr>
              <a:t>1.</a:t>
            </a:r>
            <a:r>
              <a:rPr lang="zh-CN" altLang="en-US" sz="1000">
                <a:ln>
                  <a:solidFill>
                    <a:srgbClr val="C00000"/>
                  </a:solidFill>
                </a:ln>
              </a:rPr>
              <a:t>没有使用坐标纸，无法保证拟合值的精确度；</a:t>
            </a:r>
            <a:r>
              <a:rPr lang="en-US" altLang="zh-CN" sz="1000">
                <a:ln>
                  <a:solidFill>
                    <a:srgbClr val="C00000"/>
                  </a:solidFill>
                </a:ln>
              </a:rPr>
              <a:t>2.</a:t>
            </a:r>
            <a:r>
              <a:rPr lang="zh-CN" altLang="en-US" sz="1000">
                <a:ln>
                  <a:solidFill>
                    <a:srgbClr val="C00000"/>
                  </a:solidFill>
                </a:ln>
              </a:rPr>
              <a:t>无图名；</a:t>
            </a:r>
            <a:r>
              <a:rPr lang="en-US" altLang="zh-CN" sz="1000">
                <a:ln>
                  <a:solidFill>
                    <a:srgbClr val="C00000"/>
                  </a:solidFill>
                </a:ln>
              </a:rPr>
              <a:t>3.</a:t>
            </a:r>
            <a:r>
              <a:rPr lang="zh-CN" altLang="en-US" sz="1000">
                <a:ln>
                  <a:solidFill>
                    <a:srgbClr val="C00000"/>
                  </a:solidFill>
                </a:ln>
              </a:rPr>
              <a:t>横轴、纵轴无物理量、无单位；</a:t>
            </a:r>
            <a:r>
              <a:rPr lang="en-US" altLang="zh-CN" sz="1000">
                <a:ln>
                  <a:solidFill>
                    <a:srgbClr val="C00000"/>
                  </a:solidFill>
                </a:ln>
              </a:rPr>
              <a:t>4.</a:t>
            </a:r>
            <a:r>
              <a:rPr lang="zh-CN" altLang="en-US" sz="1000">
                <a:ln>
                  <a:solidFill>
                    <a:srgbClr val="C00000"/>
                  </a:solidFill>
                </a:ln>
              </a:rPr>
              <a:t>横轴、纵轴无合理的分度标示，实验点标示不显著；</a:t>
            </a:r>
            <a:r>
              <a:rPr lang="en-US" altLang="zh-CN" sz="1000">
                <a:ln>
                  <a:solidFill>
                    <a:srgbClr val="C00000"/>
                  </a:solidFill>
                </a:ln>
              </a:rPr>
              <a:t>5.</a:t>
            </a:r>
            <a:r>
              <a:rPr lang="zh-CN" altLang="en-US" sz="1000">
                <a:ln>
                  <a:solidFill>
                    <a:srgbClr val="C00000"/>
                  </a:solidFill>
                </a:ln>
              </a:rPr>
              <a:t>用以计算斜率的点未以明确的方式注明坐标；</a:t>
            </a:r>
            <a:r>
              <a:rPr lang="en-US" altLang="zh-CN" sz="1000">
                <a:ln>
                  <a:solidFill>
                    <a:srgbClr val="C00000"/>
                  </a:solidFill>
                </a:ln>
              </a:rPr>
              <a:t>6.</a:t>
            </a:r>
            <a:r>
              <a:rPr lang="zh-CN" altLang="en-US" sz="1000">
                <a:ln>
                  <a:solidFill>
                    <a:srgbClr val="C00000"/>
                  </a:solidFill>
                </a:ln>
              </a:rPr>
              <a:t>采用实验点来计算斜率，失去了作图的意义；</a:t>
            </a:r>
            <a:r>
              <a:rPr lang="en-US" altLang="zh-CN" sz="1000">
                <a:ln>
                  <a:solidFill>
                    <a:srgbClr val="C00000"/>
                  </a:solidFill>
                </a:ln>
              </a:rPr>
              <a:t>7.</a:t>
            </a:r>
            <a:r>
              <a:rPr lang="zh-CN" altLang="en-US" sz="1000">
                <a:ln>
                  <a:solidFill>
                    <a:srgbClr val="C00000"/>
                  </a:solidFill>
                </a:ln>
              </a:rPr>
              <a:t>计算点相距太近，降低计算精确度</a:t>
            </a:r>
            <a:endParaRPr lang="zh-CN" altLang="en-US" sz="100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63140" y="848995"/>
            <a:ext cx="3071495" cy="3505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ym typeface="+mn-ea"/>
              </a:rPr>
              <a:t>        </a:t>
            </a:r>
            <a:r>
              <a:rPr lang="zh-CN" altLang="en-US" b="1">
                <a:sym typeface="+mn-ea"/>
              </a:rPr>
              <a:t>表</a:t>
            </a:r>
            <a:r>
              <a:rPr lang="en-US" altLang="zh-CN" b="1">
                <a:sym typeface="+mn-ea"/>
              </a:rPr>
              <a:t>4  </a:t>
            </a:r>
            <a:r>
              <a:rPr lang="zh-CN" altLang="en-US" b="1">
                <a:sym typeface="+mn-ea"/>
              </a:rPr>
              <a:t>回归计算列表及结果</a:t>
            </a:r>
            <a:endParaRPr lang="zh-CN" altLang="en-US" b="1"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920115" y="1363345"/>
          <a:ext cx="6176010" cy="365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685"/>
                <a:gridCol w="1069975"/>
                <a:gridCol w="1023620"/>
                <a:gridCol w="1116330"/>
                <a:gridCol w="907415"/>
                <a:gridCol w="1022985"/>
              </a:tblGrid>
              <a:tr h="4057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物理量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    /s</a:t>
                      </a:r>
                      <a:r>
                        <a:rPr lang="en-US" altLang="zh-CN" b="0" baseline="300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/cm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06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057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06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06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06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057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06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求和</a:t>
                      </a:r>
                      <a:r>
                        <a:rPr lang="zh-CN" altLang="en-US" b="0">
                          <a:solidFill>
                            <a:schemeClr val="tx1"/>
                          </a:solidFill>
                          <a:latin typeface="Arial" charset="0"/>
                        </a:rPr>
                        <a:t>∑</a:t>
                      </a:r>
                      <a:endParaRPr lang="zh-CN" altLang="en-US" b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057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平均值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72310" y="1385570"/>
          <a:ext cx="6794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469900" imgH="241300" progId="Equation.KSEE3">
                  <p:embed/>
                </p:oleObj>
              </mc:Choice>
              <mc:Fallback>
                <p:oleObj name="" r:id="rId1" imgW="469900" imgH="2413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72310" y="1385570"/>
                        <a:ext cx="67945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98800" y="1363345"/>
          <a:ext cx="836930" cy="36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3" imgW="634365" imgH="279400" progId="Equation.KSEE3">
                  <p:embed/>
                </p:oleObj>
              </mc:Choice>
              <mc:Fallback>
                <p:oleObj name="" r:id="rId3" imgW="634365" imgH="2794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8800" y="1363345"/>
                        <a:ext cx="836930" cy="368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76065" y="1363345"/>
          <a:ext cx="635000" cy="326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5" imgW="444500" imgH="228600" progId="Equation.KSEE3">
                  <p:embed/>
                </p:oleObj>
              </mc:Choice>
              <mc:Fallback>
                <p:oleObj name="" r:id="rId5" imgW="444500" imgH="228600" progId="Equation.KSEE3">
                  <p:embed/>
                  <p:pic>
                    <p:nvPicPr>
                      <p:cNvPr id="0" name="图片 30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6065" y="1363345"/>
                        <a:ext cx="635000" cy="326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62245" y="1406525"/>
          <a:ext cx="656590" cy="32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482600" imgH="241300" progId="Equation.KSEE3">
                  <p:embed/>
                </p:oleObj>
              </mc:Choice>
              <mc:Fallback>
                <p:oleObj name="" r:id="rId7" imgW="482600" imgH="2413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62245" y="1406525"/>
                        <a:ext cx="656590" cy="328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123940" y="1406525"/>
          <a:ext cx="883920" cy="30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9" imgW="698500" imgH="241300" progId="Equation.KSEE3">
                  <p:embed/>
                </p:oleObj>
              </mc:Choice>
              <mc:Fallback>
                <p:oleObj name="" r:id="rId9" imgW="698500" imgH="241300" progId="Equation.KSEE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23940" y="1406525"/>
                        <a:ext cx="883920" cy="30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3760" y="589915"/>
          <a:ext cx="3062605" cy="88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1854200" imgH="533400" progId="Equation.KSEE3">
                  <p:embed/>
                </p:oleObj>
              </mc:Choice>
              <mc:Fallback>
                <p:oleObj name="" r:id="rId1" imgW="1854200" imgH="5334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73760" y="589915"/>
                        <a:ext cx="3062605" cy="880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3760" y="1638935"/>
          <a:ext cx="2332355" cy="47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3" imgW="1308100" imgH="266700" progId="Equation.KSEE3">
                  <p:embed/>
                </p:oleObj>
              </mc:Choice>
              <mc:Fallback>
                <p:oleObj name="" r:id="rId3" imgW="1308100" imgH="2667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760" y="1638935"/>
                        <a:ext cx="2332355" cy="47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3760" y="2282825"/>
          <a:ext cx="2529205" cy="957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" r:id="rId5" imgW="1409700" imgH="533400" progId="Equation.KSEE3">
                  <p:embed/>
                </p:oleObj>
              </mc:Choice>
              <mc:Fallback>
                <p:oleObj name="" r:id="rId5" imgW="1409700" imgH="533400" progId="Equation.KSEE3">
                  <p:embed/>
                  <p:pic>
                    <p:nvPicPr>
                      <p:cNvPr id="0" name="图片 409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3760" y="2282825"/>
                        <a:ext cx="2529205" cy="957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3760" y="3303270"/>
          <a:ext cx="1078865" cy="41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" r:id="rId7" imgW="596900" imgH="228600" progId="Equation.KSEE3">
                  <p:embed/>
                </p:oleObj>
              </mc:Choice>
              <mc:Fallback>
                <p:oleObj name="" r:id="rId7" imgW="596900" imgH="228600" progId="Equation.KSEE3">
                  <p:embed/>
                  <p:pic>
                    <p:nvPicPr>
                      <p:cNvPr id="0" name="图片 409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3760" y="3303270"/>
                        <a:ext cx="1078865" cy="413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92480" y="3716655"/>
            <a:ext cx="7499985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略去其他不确定度分量的贡献，则有</a:t>
            </a:r>
            <a:endParaRPr lang="zh-CN" altLang="en-US"/>
          </a:p>
        </p:txBody>
      </p:sp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3760" y="4150995"/>
          <a:ext cx="206438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" r:id="rId9" imgW="1459865" imgH="482600" progId="Equation.KSEE3">
                  <p:embed/>
                </p:oleObj>
              </mc:Choice>
              <mc:Fallback>
                <p:oleObj name="" r:id="rId9" imgW="1459865" imgH="482600" progId="Equation.KSEE3">
                  <p:embed/>
                  <p:pic>
                    <p:nvPicPr>
                      <p:cNvPr id="0" name="图片 410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3760" y="4150995"/>
                        <a:ext cx="2064385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3760" y="5001260"/>
          <a:ext cx="174815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" r:id="rId11" imgW="939800" imgH="228600" progId="Equation.KSEE3">
                  <p:embed/>
                </p:oleObj>
              </mc:Choice>
              <mc:Fallback>
                <p:oleObj name="" r:id="rId11" imgW="939800" imgH="228600" progId="Equation.KSEE3">
                  <p:embed/>
                  <p:pic>
                    <p:nvPicPr>
                      <p:cNvPr id="0" name="图片 410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3760" y="5001260"/>
                        <a:ext cx="174815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73760" y="5426710"/>
            <a:ext cx="5075555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zh-CN" altLang="en-US"/>
              <a:t>结果                           </a:t>
            </a:r>
            <a:r>
              <a:rPr lang="en-US" altLang="zh-CN"/>
              <a:t>cm/s</a:t>
            </a:r>
            <a:r>
              <a:rPr lang="en-US" altLang="zh-CN" baseline="30000"/>
              <a:t>2</a:t>
            </a:r>
            <a:r>
              <a:rPr lang="en-US" altLang="zh-CN"/>
              <a:t>               B </a:t>
            </a:r>
            <a:endParaRPr lang="en-US" altLang="zh-CN"/>
          </a:p>
        </p:txBody>
      </p:sp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52880" y="5629275"/>
          <a:ext cx="1485265" cy="40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" r:id="rId13" imgW="927100" imgH="254000" progId="Equation.KSEE3">
                  <p:embed/>
                </p:oleObj>
              </mc:Choice>
              <mc:Fallback>
                <p:oleObj name="" r:id="rId13" imgW="927100" imgH="254000" progId="Equation.KSEE3">
                  <p:embed/>
                  <p:pic>
                    <p:nvPicPr>
                      <p:cNvPr id="0" name="图片 206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52880" y="5629275"/>
                        <a:ext cx="1485265" cy="407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28415" y="5668010"/>
          <a:ext cx="259715" cy="32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" r:id="rId15" imgW="190500" imgH="241300" progId="Equation.KSEE3">
                  <p:embed/>
                </p:oleObj>
              </mc:Choice>
              <mc:Fallback>
                <p:oleObj name="" r:id="rId15" imgW="190500" imgH="241300" progId="Equation.KSEE3">
                  <p:embed/>
                  <p:pic>
                    <p:nvPicPr>
                      <p:cNvPr id="0" name="图片 206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28415" y="5668010"/>
                        <a:ext cx="259715" cy="32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0355" y="874395"/>
            <a:ext cx="2984500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sym typeface="+mn-ea"/>
              </a:rPr>
              <a:t>【分析与讨论】</a:t>
            </a:r>
            <a:endParaRPr lang="zh-CN" altLang="en-US" sz="3200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7355" y="1910080"/>
            <a:ext cx="7604760" cy="1257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 1. </a:t>
            </a:r>
            <a:r>
              <a:rPr lang="zh-CN" altLang="en-US"/>
              <a:t>从数据分析来看，</a:t>
            </a:r>
            <a:r>
              <a:rPr lang="en-US" altLang="zh-CN"/>
              <a:t>……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2. </a:t>
            </a:r>
            <a:r>
              <a:rPr lang="zh-CN" altLang="en-US"/>
              <a:t>系统误差主要的来源为</a:t>
            </a:r>
            <a:r>
              <a:rPr lang="en-US" altLang="zh-CN"/>
              <a:t>……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3. </a:t>
            </a:r>
            <a:r>
              <a:rPr lang="zh-CN" altLang="en-US"/>
              <a:t>从分析相对不确定度，体会</a:t>
            </a:r>
            <a:r>
              <a:rPr lang="en-US" altLang="zh-CN"/>
              <a:t>3</a:t>
            </a:r>
            <a:r>
              <a:rPr lang="zh-CN" altLang="en-US"/>
              <a:t>中数据处理的优缺点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0355" y="3775710"/>
            <a:ext cx="2984500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sym typeface="+mn-ea"/>
              </a:rPr>
              <a:t>【思考题】</a:t>
            </a:r>
            <a:endParaRPr lang="zh-CN" altLang="en-US" sz="3200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8025" y="4679315"/>
          <a:ext cx="444500" cy="4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215900" imgH="228600" progId="Equation.KSEE3">
                  <p:embed/>
                </p:oleObj>
              </mc:Choice>
              <mc:Fallback>
                <p:oleObj name="" r:id="rId1" imgW="215900" imgH="2286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8025" y="4679315"/>
                        <a:ext cx="444500" cy="4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152525" y="4541520"/>
            <a:ext cx="6605905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</a:t>
            </a:r>
            <a:endParaRPr lang="en-US" altLang="zh-CN"/>
          </a:p>
          <a:p>
            <a:r>
              <a:rPr lang="zh-CN" altLang="en-US"/>
              <a:t>思考题</a:t>
            </a: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2" name="七角星 1"/>
          <p:cNvSpPr/>
          <p:nvPr/>
        </p:nvSpPr>
        <p:spPr>
          <a:xfrm>
            <a:off x="4206875" y="293370"/>
            <a:ext cx="3637915" cy="2080260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l"/>
            <a:endParaRPr lang="zh-CN" altLang="en-US" sz="120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  <a:p>
            <a:pPr algn="l"/>
            <a:r>
              <a:rPr lang="zh-CN" altLang="en-US" sz="120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该部分要明确给出实验结果，并对结果进行讨论（如实验中观察到的现象分析、误差来源分析、实验中存在的问题的讨论），也可对实验本身的设计思想、实验仪器的改进等提出建设性意见</a:t>
            </a:r>
            <a:endParaRPr lang="zh-CN" altLang="en-US" sz="1200">
              <a:ln w="9525">
                <a:solidFill>
                  <a:srgbClr val="92D05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/>
        <p:txBody>
          <a:bodyPr lIns="79050" tIns="39526" rIns="79050" bIns="39526" anchor="ctr"/>
          <a:p>
            <a:pPr algn="ctr"/>
            <a:r>
              <a:rPr lang="zh-CN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单摆实验</a:t>
            </a:r>
            <a:endParaRPr lang="zh-CN" alt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171" name="文本占位符 7170"/>
          <p:cNvSpPr>
            <a:spLocks noGrp="1"/>
          </p:cNvSpPr>
          <p:nvPr>
            <p:ph type="body" sz="half" idx="1"/>
          </p:nvPr>
        </p:nvSpPr>
        <p:spPr>
          <a:xfrm>
            <a:off x="424180" y="1514475"/>
            <a:ext cx="4165600" cy="4497705"/>
          </a:xfrm>
        </p:spPr>
        <p:txBody>
          <a:bodyPr lIns="79050" tIns="39526" rIns="79050" bIns="39526"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300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【实验目的】</a:t>
            </a:r>
            <a:endParaRPr lang="zh-CN" altLang="en-US" sz="2300" kern="1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300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【实验仪器】</a:t>
            </a:r>
            <a:endParaRPr lang="zh-CN" altLang="en-US" sz="2300" kern="1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300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【实验原理】</a:t>
            </a:r>
            <a:endParaRPr lang="zh-CN" altLang="en-US" sz="2300" kern="1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300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【实验内容及步骤】</a:t>
            </a:r>
            <a:endParaRPr lang="zh-CN" altLang="en-US" sz="2300" kern="1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300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【数据记录及处理】</a:t>
            </a:r>
            <a:endParaRPr lang="zh-CN" altLang="en-US" sz="2300" kern="1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300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【注意事项】</a:t>
            </a:r>
            <a:endParaRPr lang="zh-CN" altLang="en-US" sz="2300" kern="1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300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【误差分析】</a:t>
            </a:r>
            <a:endParaRPr lang="zh-CN" altLang="en-US" sz="2300" kern="1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825" y="1514475"/>
            <a:ext cx="2712720" cy="3695700"/>
          </a:xfrm>
          <a:prstGeom prst="round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00" name="圆角矩形 8199"/>
          <p:cNvSpPr/>
          <p:nvPr/>
        </p:nvSpPr>
        <p:spPr>
          <a:xfrm>
            <a:off x="197485" y="1080135"/>
            <a:ext cx="2622550" cy="57277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anchor="ctr"/>
          <a:p>
            <a:pPr lvl="0" algn="l" eaLnBrk="1" latinLnBrk="0" hangingPunct="1"/>
            <a:r>
              <a:rPr lang="zh-CN" altLang="en-US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sym typeface="+mn-ea"/>
              </a:rPr>
              <a:t>【实验目的】</a:t>
            </a:r>
            <a:endParaRPr lang="zh-CN" altLang="en-US" sz="3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charset="0"/>
              <a:ea typeface="微软雅黑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025" y="1974850"/>
            <a:ext cx="7976235" cy="25298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chemeClr val="accent4"/>
                </a:solidFill>
                <a:effectLst/>
              </a:rPr>
              <a:t>1.</a:t>
            </a:r>
            <a:r>
              <a:rPr lang="zh-CN" altLang="en-US" sz="2000">
                <a:solidFill>
                  <a:schemeClr val="accent4"/>
                </a:solidFill>
                <a:effectLst/>
              </a:rPr>
              <a:t>用单摆测定重力加速度</a:t>
            </a:r>
            <a:endParaRPr lang="zh-CN" altLang="en-US" sz="2000">
              <a:solidFill>
                <a:schemeClr val="accent4"/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chemeClr val="accent4"/>
                </a:solidFill>
                <a:effectLst/>
              </a:rPr>
              <a:t>2.</a:t>
            </a:r>
            <a:r>
              <a:rPr lang="zh-CN" altLang="en-US" sz="2000">
                <a:solidFill>
                  <a:schemeClr val="accent4"/>
                </a:solidFill>
                <a:effectLst/>
              </a:rPr>
              <a:t>学习在直角坐标纸上正确作图及处理数据</a:t>
            </a:r>
            <a:endParaRPr lang="zh-CN" altLang="en-US" sz="2000">
              <a:solidFill>
                <a:schemeClr val="accent4"/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chemeClr val="accent4"/>
                </a:solidFill>
                <a:effectLst/>
              </a:rPr>
              <a:t>3.</a:t>
            </a:r>
            <a:r>
              <a:rPr lang="zh-CN" altLang="en-US" sz="2000">
                <a:solidFill>
                  <a:schemeClr val="accent4"/>
                </a:solidFill>
                <a:effectLst/>
              </a:rPr>
              <a:t>学习用最小二乘法做直线拟合</a:t>
            </a:r>
            <a:endParaRPr lang="zh-CN" altLang="en-US" sz="2000">
              <a:solidFill>
                <a:schemeClr val="accent4"/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chemeClr val="accent4"/>
                </a:solidFill>
                <a:effectLst/>
              </a:rPr>
              <a:t>4.</a:t>
            </a:r>
            <a:r>
              <a:rPr lang="zh-CN" altLang="en-US" sz="2000">
                <a:solidFill>
                  <a:schemeClr val="accent4"/>
                </a:solidFill>
                <a:effectLst/>
              </a:rPr>
              <a:t>分析测量中的主要误差来源及处理方法</a:t>
            </a:r>
            <a:endParaRPr lang="zh-CN" altLang="en-US" sz="200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7485" y="851535"/>
            <a:ext cx="2580005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sym typeface="+mn-ea"/>
              </a:rPr>
              <a:t>【实验仪器】</a:t>
            </a:r>
            <a:endParaRPr lang="zh-CN" alt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1785" y="1810385"/>
            <a:ext cx="806831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800">
                <a:solidFill>
                  <a:schemeClr val="accent4"/>
                </a:solidFill>
                <a:sym typeface="+mn-ea"/>
              </a:rPr>
              <a:t>单摆装置（</a:t>
            </a:r>
            <a:r>
              <a:rPr lang="en-US" altLang="zh-CN" sz="1800">
                <a:solidFill>
                  <a:schemeClr val="accent4"/>
                </a:solidFill>
                <a:sym typeface="+mn-ea"/>
              </a:rPr>
              <a:t>DH</a:t>
            </a:r>
            <a:r>
              <a:rPr lang="zh-CN" altLang="en-US" sz="1800">
                <a:solidFill>
                  <a:schemeClr val="accent4"/>
                </a:solidFill>
                <a:sym typeface="+mn-ea"/>
              </a:rPr>
              <a:t>），钢卷尺（</a:t>
            </a:r>
            <a:r>
              <a:rPr lang="en-US" altLang="zh-CN" sz="1800">
                <a:solidFill>
                  <a:schemeClr val="accent4"/>
                </a:solidFill>
                <a:sym typeface="+mn-ea"/>
              </a:rPr>
              <a:t>3m,12.5mm</a:t>
            </a:r>
            <a:r>
              <a:rPr lang="zh-CN" altLang="en-US" sz="1800">
                <a:solidFill>
                  <a:schemeClr val="accent4"/>
                </a:solidFill>
                <a:sym typeface="+mn-ea"/>
              </a:rPr>
              <a:t>）</a:t>
            </a:r>
            <a:r>
              <a:rPr lang="en-US" altLang="zh-CN" sz="1800">
                <a:solidFill>
                  <a:schemeClr val="accent4"/>
                </a:solidFill>
                <a:sym typeface="+mn-ea"/>
              </a:rPr>
              <a:t>,</a:t>
            </a:r>
            <a:r>
              <a:rPr lang="zh-CN" altLang="en-US" sz="1800">
                <a:solidFill>
                  <a:schemeClr val="accent4"/>
                </a:solidFill>
                <a:sym typeface="+mn-ea"/>
              </a:rPr>
              <a:t>游标卡尺（</a:t>
            </a:r>
            <a:r>
              <a:rPr lang="en-US" altLang="zh-CN" sz="1800">
                <a:solidFill>
                  <a:schemeClr val="accent4"/>
                </a:solidFill>
                <a:sym typeface="+mn-ea"/>
              </a:rPr>
              <a:t>0~150mm</a:t>
            </a:r>
            <a:r>
              <a:rPr lang="zh-CN" altLang="en-US" sz="1800">
                <a:solidFill>
                  <a:schemeClr val="accent4"/>
                </a:solidFill>
                <a:sym typeface="+mn-ea"/>
              </a:rPr>
              <a:t>，</a:t>
            </a:r>
            <a:r>
              <a:rPr lang="en-US" altLang="zh-CN" sz="1800">
                <a:solidFill>
                  <a:schemeClr val="accent4"/>
                </a:solidFill>
                <a:sym typeface="+mn-ea"/>
              </a:rPr>
              <a:t>0.02mm</a:t>
            </a:r>
            <a:r>
              <a:rPr lang="zh-CN" altLang="en-US" sz="1800">
                <a:solidFill>
                  <a:schemeClr val="accent4"/>
                </a:solidFill>
                <a:sym typeface="+mn-ea"/>
              </a:rPr>
              <a:t>），计时器（</a:t>
            </a:r>
            <a:r>
              <a:rPr lang="en-US" altLang="zh-CN" sz="1800">
                <a:solidFill>
                  <a:schemeClr val="accent4"/>
                </a:solidFill>
                <a:sym typeface="+mn-ea"/>
              </a:rPr>
              <a:t>0~99s</a:t>
            </a:r>
            <a:r>
              <a:rPr lang="zh-CN" altLang="en-US" sz="1800">
                <a:solidFill>
                  <a:schemeClr val="accent4"/>
                </a:solidFill>
                <a:sym typeface="+mn-ea"/>
              </a:rPr>
              <a:t>）</a:t>
            </a:r>
            <a:endParaRPr lang="zh-CN" altLang="en-US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1765" y="3168015"/>
            <a:ext cx="5479415" cy="2478405"/>
          </a:xfrm>
          <a:prstGeom prst="roundRect">
            <a:avLst/>
          </a:prstGeom>
        </p:spPr>
      </p:pic>
      <p:sp>
        <p:nvSpPr>
          <p:cNvPr id="3" name="云形标注 2"/>
          <p:cNvSpPr/>
          <p:nvPr/>
        </p:nvSpPr>
        <p:spPr>
          <a:xfrm>
            <a:off x="5496560" y="-8890"/>
            <a:ext cx="2641600" cy="1737995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n w="22225">
                  <a:solidFill>
                    <a:srgbClr val="3399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要求：如实记录（实验桌上的）仪器名称、型号、规格，实验室对仪器的编号</a:t>
            </a:r>
            <a:endParaRPr lang="zh-CN" altLang="en-US">
              <a:ln w="22225">
                <a:solidFill>
                  <a:srgbClr val="3399FF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99390" y="669290"/>
            <a:ext cx="2632710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sym typeface="+mn-ea"/>
              </a:rPr>
              <a:t>【实验原理】</a:t>
            </a:r>
            <a:endParaRPr lang="zh-CN" altLang="en-US" sz="3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4315" y="1461135"/>
            <a:ext cx="8028305" cy="475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en-US" altLang="zh-CN" sz="1800"/>
              <a:t> </a:t>
            </a:r>
            <a:r>
              <a:rPr lang="zh-CN" altLang="en-US" sz="1800"/>
              <a:t>如果把一个金属小球拴在一根细长的线上，如图</a:t>
            </a:r>
            <a:endParaRPr lang="zh-CN" altLang="en-US" sz="1800"/>
          </a:p>
          <a:p>
            <a:r>
              <a:rPr lang="zh-CN" altLang="en-US" sz="1800"/>
              <a:t>所示，此装置可看作是一根不计质量的细线系住一</a:t>
            </a:r>
            <a:endParaRPr lang="zh-CN" altLang="en-US" sz="1800"/>
          </a:p>
          <a:p>
            <a:r>
              <a:rPr lang="zh-CN" altLang="en-US" sz="1800"/>
              <a:t>个质点，这就是单摆。略去空气的阻力和浮力以及</a:t>
            </a:r>
            <a:endParaRPr lang="zh-CN" altLang="en-US" sz="1800"/>
          </a:p>
          <a:p>
            <a:r>
              <a:rPr lang="zh-CN" altLang="en-US" sz="1800"/>
              <a:t>线的伸长不计，在摆角很小（θ﹤</a:t>
            </a:r>
            <a:r>
              <a:rPr lang="en-US" altLang="zh-CN" sz="1800"/>
              <a:t>5°</a:t>
            </a:r>
            <a:r>
              <a:rPr lang="zh-CN" altLang="en-US" sz="1800"/>
              <a:t>）时小球做简</a:t>
            </a:r>
            <a:endParaRPr lang="zh-CN" altLang="en-US" sz="1800"/>
          </a:p>
          <a:p>
            <a:r>
              <a:rPr lang="zh-CN" altLang="en-US" sz="1800"/>
              <a:t>谐运动，单摆的振动周期</a:t>
            </a:r>
            <a:r>
              <a:rPr lang="en-US" altLang="zh-CN" sz="1800"/>
              <a:t>T</a:t>
            </a:r>
            <a:r>
              <a:rPr lang="zh-CN" altLang="en-US" sz="1800"/>
              <a:t>和摆长</a:t>
            </a:r>
            <a:r>
              <a:rPr lang="en-US" altLang="zh-CN" sz="1800"/>
              <a:t>L</a:t>
            </a:r>
            <a:r>
              <a:rPr lang="zh-CN" altLang="en-US" sz="1800"/>
              <a:t>有如下近似关系：</a:t>
            </a:r>
            <a:endParaRPr lang="zh-CN" altLang="en-US" sz="1800"/>
          </a:p>
          <a:p>
            <a:r>
              <a:rPr lang="en-US" altLang="zh-CN" sz="1800"/>
              <a:t>                                  </a:t>
            </a:r>
            <a:endParaRPr lang="en-US" altLang="zh-CN" sz="1800"/>
          </a:p>
          <a:p>
            <a:r>
              <a:rPr lang="zh-CN" altLang="en-US" sz="1800"/>
              <a:t>                                   或                      （</a:t>
            </a:r>
            <a:r>
              <a:rPr lang="en-US" altLang="zh-CN" sz="1800"/>
              <a:t>1</a:t>
            </a:r>
            <a:r>
              <a:rPr lang="zh-CN" altLang="en-US" sz="1800"/>
              <a:t>）</a:t>
            </a:r>
            <a:endParaRPr lang="zh-CN" altLang="en-US" sz="1800"/>
          </a:p>
          <a:p>
            <a:r>
              <a:rPr lang="zh-CN" altLang="en-US" sz="1800"/>
              <a:t>   </a:t>
            </a:r>
            <a:endParaRPr lang="zh-CN" altLang="en-US" sz="1800"/>
          </a:p>
          <a:p>
            <a:r>
              <a:rPr lang="zh-CN" altLang="en-US" sz="1800"/>
              <a:t>     为减小实验误差，一般是连续测摆动</a:t>
            </a:r>
            <a:r>
              <a:rPr lang="en-US" altLang="zh-CN" sz="1800"/>
              <a:t>n</a:t>
            </a:r>
            <a:r>
              <a:rPr lang="zh-CN" altLang="en-US" sz="1800"/>
              <a:t>个周期的</a:t>
            </a:r>
            <a:endParaRPr lang="zh-CN" altLang="en-US" sz="1800"/>
          </a:p>
          <a:p>
            <a:r>
              <a:rPr lang="zh-CN" altLang="en-US" sz="1800"/>
              <a:t>时间</a:t>
            </a:r>
            <a:r>
              <a:rPr lang="en-US" altLang="zh-CN" sz="1800"/>
              <a:t>t</a:t>
            </a:r>
            <a:r>
              <a:rPr lang="zh-CN" altLang="en-US" sz="1800"/>
              <a:t>，因此可求出重力加速度：</a:t>
            </a:r>
            <a:endParaRPr lang="zh-CN" altLang="en-US" sz="1800"/>
          </a:p>
          <a:p>
            <a:endParaRPr lang="zh-CN" altLang="en-US" sz="1800"/>
          </a:p>
          <a:p>
            <a:endParaRPr lang="zh-CN" altLang="en-US" sz="1800"/>
          </a:p>
          <a:p>
            <a:r>
              <a:rPr lang="zh-CN" altLang="en-US" sz="1800"/>
              <a:t>      式（</a:t>
            </a:r>
            <a:r>
              <a:rPr lang="en-US" altLang="zh-CN" sz="1800"/>
              <a:t>1</a:t>
            </a:r>
            <a:r>
              <a:rPr lang="zh-CN" altLang="en-US" sz="1800"/>
              <a:t>）是在单摆的摆角</a:t>
            </a:r>
            <a:r>
              <a:rPr lang="zh-CN" altLang="en-US" sz="1800">
                <a:cs typeface="Arial" charset="0"/>
              </a:rPr>
              <a:t>θ→</a:t>
            </a:r>
            <a:r>
              <a:rPr lang="en-US" altLang="zh-CN" sz="1800">
                <a:cs typeface="Arial" charset="0"/>
              </a:rPr>
              <a:t>0</a:t>
            </a:r>
            <a:r>
              <a:rPr lang="en-US" altLang="zh-CN" sz="1800">
                <a:latin typeface="宋体" charset="0"/>
                <a:cs typeface="宋体" charset="0"/>
              </a:rPr>
              <a:t>°</a:t>
            </a:r>
            <a:r>
              <a:rPr lang="zh-CN" altLang="en-US" sz="1800">
                <a:latin typeface="宋体" charset="0"/>
                <a:cs typeface="宋体" charset="0"/>
              </a:rPr>
              <a:t>的条件下成立，因此，在测量周期是必须保证摆角很小（</a:t>
            </a:r>
            <a:r>
              <a:rPr lang="zh-CN" altLang="en-US" sz="1800">
                <a:sym typeface="+mn-ea"/>
              </a:rPr>
              <a:t>θ﹤</a:t>
            </a:r>
            <a:r>
              <a:rPr lang="en-US" altLang="zh-CN" sz="1800">
                <a:sym typeface="+mn-ea"/>
              </a:rPr>
              <a:t>5°</a:t>
            </a:r>
            <a:r>
              <a:rPr lang="zh-CN" altLang="en-US" sz="1800">
                <a:latin typeface="宋体" charset="0"/>
                <a:cs typeface="宋体" charset="0"/>
              </a:rPr>
              <a:t>）这个条件。</a:t>
            </a:r>
            <a:endParaRPr lang="zh-CN" altLang="en-US" sz="1800">
              <a:latin typeface="宋体" charset="0"/>
              <a:cs typeface="宋体" charset="0"/>
            </a:endParaRPr>
          </a:p>
          <a:p>
            <a:r>
              <a:rPr lang="zh-CN" altLang="en-US" sz="1800">
                <a:latin typeface="宋体" charset="0"/>
                <a:cs typeface="宋体" charset="0"/>
              </a:rPr>
              <a:t>   若固定摆长</a:t>
            </a:r>
            <a:r>
              <a:rPr lang="en-US" altLang="zh-CN" sz="1800">
                <a:latin typeface="宋体" charset="0"/>
                <a:cs typeface="宋体" charset="0"/>
              </a:rPr>
              <a:t>L</a:t>
            </a:r>
            <a:r>
              <a:rPr lang="zh-CN" altLang="en-US" sz="1800">
                <a:latin typeface="宋体" charset="0"/>
                <a:cs typeface="宋体" charset="0"/>
              </a:rPr>
              <a:t>，测出相应的震动周期</a:t>
            </a:r>
            <a:r>
              <a:rPr lang="en-US" altLang="zh-CN" sz="1800">
                <a:latin typeface="宋体" charset="0"/>
                <a:cs typeface="宋体" charset="0"/>
              </a:rPr>
              <a:t>T</a:t>
            </a:r>
            <a:r>
              <a:rPr lang="zh-CN" altLang="en-US" sz="1800">
                <a:latin typeface="宋体" charset="0"/>
                <a:cs typeface="宋体" charset="0"/>
              </a:rPr>
              <a:t>，即可由式（</a:t>
            </a:r>
            <a:r>
              <a:rPr lang="en-US" altLang="zh-CN" sz="1800">
                <a:latin typeface="宋体" charset="0"/>
                <a:cs typeface="宋体" charset="0"/>
              </a:rPr>
              <a:t>1</a:t>
            </a:r>
            <a:r>
              <a:rPr lang="zh-CN" altLang="en-US" sz="1800">
                <a:latin typeface="宋体" charset="0"/>
                <a:cs typeface="宋体" charset="0"/>
              </a:rPr>
              <a:t>）求出</a:t>
            </a:r>
            <a:r>
              <a:rPr lang="en-US" altLang="zh-CN" sz="1800">
                <a:latin typeface="宋体" charset="0"/>
                <a:cs typeface="宋体" charset="0"/>
              </a:rPr>
              <a:t>g</a:t>
            </a:r>
            <a:r>
              <a:rPr lang="zh-CN" altLang="en-US" sz="1800">
                <a:latin typeface="宋体" charset="0"/>
                <a:cs typeface="宋体" charset="0"/>
              </a:rPr>
              <a:t>。也可逐次改变摆长</a:t>
            </a:r>
            <a:r>
              <a:rPr lang="en-US" altLang="zh-CN" sz="1800">
                <a:latin typeface="宋体" charset="0"/>
                <a:cs typeface="宋体" charset="0"/>
              </a:rPr>
              <a:t>L</a:t>
            </a:r>
            <a:r>
              <a:rPr lang="zh-CN" altLang="en-US" sz="1800">
                <a:latin typeface="宋体" charset="0"/>
                <a:cs typeface="宋体" charset="0"/>
              </a:rPr>
              <a:t>，测量各相应的周期</a:t>
            </a:r>
            <a:r>
              <a:rPr lang="en-US" altLang="zh-CN" sz="1800">
                <a:latin typeface="宋体" charset="0"/>
                <a:cs typeface="宋体" charset="0"/>
              </a:rPr>
              <a:t>T</a:t>
            </a:r>
            <a:r>
              <a:rPr lang="zh-CN" altLang="en-US" sz="1800">
                <a:latin typeface="宋体" charset="0"/>
                <a:cs typeface="宋体" charset="0"/>
              </a:rPr>
              <a:t>，利用</a:t>
            </a:r>
            <a:r>
              <a:rPr lang="en-US" altLang="zh-CN" sz="1800">
                <a:latin typeface="宋体" charset="0"/>
                <a:cs typeface="宋体" charset="0"/>
              </a:rPr>
              <a:t>T²-L</a:t>
            </a:r>
            <a:r>
              <a:rPr lang="zh-CN" altLang="en-US" sz="1800">
                <a:latin typeface="宋体" charset="0"/>
                <a:cs typeface="宋体" charset="0"/>
              </a:rPr>
              <a:t>的线性关系求的重力加速度。</a:t>
            </a:r>
            <a:endParaRPr lang="zh-CN" altLang="en-US" sz="1800">
              <a:latin typeface="宋体" charset="0"/>
              <a:cs typeface="宋体" charset="0"/>
            </a:endParaRPr>
          </a:p>
          <a:p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4250" y="1661160"/>
            <a:ext cx="1904365" cy="2366645"/>
          </a:xfrm>
          <a:prstGeom prst="rect">
            <a:avLst/>
          </a:prstGeom>
        </p:spPr>
      </p:pic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53565" y="3096260"/>
          <a:ext cx="69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2" imgW="698500" imgH="469900" progId="Equation.KSEE3">
                  <p:embed/>
                </p:oleObj>
              </mc:Choice>
              <mc:Fallback>
                <p:oleObj name="" r:id="rId2" imgW="698500" imgH="469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53565" y="3096260"/>
                        <a:ext cx="698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06090" y="3121660"/>
          <a:ext cx="736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4" imgW="736600" imgH="444500" progId="Equation.KSEE3">
                  <p:embed/>
                </p:oleObj>
              </mc:Choice>
              <mc:Fallback>
                <p:oleObj name="" r:id="rId4" imgW="736600" imgH="4445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6090" y="3121660"/>
                        <a:ext cx="736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19350" y="4183380"/>
          <a:ext cx="825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6" imgW="825500" imgH="419100" progId="Equation.KSEE3">
                  <p:embed/>
                </p:oleObj>
              </mc:Choice>
              <mc:Fallback>
                <p:oleObj name="" r:id="rId6" imgW="825500" imgH="4191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9350" y="4183380"/>
                        <a:ext cx="825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标注 2"/>
          <p:cNvSpPr/>
          <p:nvPr/>
        </p:nvSpPr>
        <p:spPr>
          <a:xfrm>
            <a:off x="4411345" y="388620"/>
            <a:ext cx="3282315" cy="85979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200">
                <a:ln>
                  <a:solidFill>
                    <a:srgbClr val="009999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用自己的语言简述，写出原理公式、实验测量公式及简要的推导过程，画出实验原理图，并对公式及图作出必要说明（不能抄书）</a:t>
            </a:r>
            <a:endParaRPr lang="zh-CN" altLang="en-US" sz="1200">
              <a:ln>
                <a:solidFill>
                  <a:srgbClr val="009999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9240" y="572135"/>
            <a:ext cx="3840480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p>
            <a:r>
              <a:rPr lang="zh-CN" altLang="en-US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sym typeface="+mn-ea"/>
              </a:rPr>
              <a:t>【实验内容及步骤】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449580" y="1329055"/>
            <a:ext cx="7813040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/>
              <a:t>1.</a:t>
            </a:r>
            <a:r>
              <a:rPr lang="zh-CN" altLang="en-US" sz="1800"/>
              <a:t>固定摆长，测定</a:t>
            </a:r>
            <a:r>
              <a:rPr lang="en-US" altLang="zh-CN" sz="1800"/>
              <a:t>g</a:t>
            </a:r>
            <a:endParaRPr lang="en-US" altLang="zh-CN" sz="1800"/>
          </a:p>
          <a:p>
            <a:r>
              <a:rPr lang="en-US" altLang="zh-CN" sz="1800"/>
              <a:t> </a:t>
            </a:r>
            <a:r>
              <a:rPr lang="zh-CN" altLang="en-US" sz="1800"/>
              <a:t>首先要将单摆仪调至水平</a:t>
            </a:r>
            <a:endParaRPr lang="zh-CN" altLang="en-US" sz="1800"/>
          </a:p>
          <a:p>
            <a:r>
              <a:rPr lang="zh-CN" altLang="en-US" sz="1800"/>
              <a:t>（</a:t>
            </a:r>
            <a:r>
              <a:rPr lang="en-US" altLang="zh-CN" sz="1800"/>
              <a:t>1</a:t>
            </a:r>
            <a:r>
              <a:rPr lang="zh-CN" altLang="en-US" sz="1800"/>
              <a:t>）测量摆长</a:t>
            </a:r>
            <a:r>
              <a:rPr lang="en-US" altLang="zh-CN" sz="1800"/>
              <a:t>L</a:t>
            </a:r>
            <a:r>
              <a:rPr lang="zh-CN" altLang="en-US" sz="1800"/>
              <a:t>，如图（摆线长</a:t>
            </a:r>
            <a:r>
              <a:rPr lang="en-US" altLang="zh-CN" sz="1800"/>
              <a:t>l</a:t>
            </a:r>
            <a:r>
              <a:rPr lang="zh-CN" altLang="en-US" sz="1800"/>
              <a:t>取</a:t>
            </a:r>
            <a:r>
              <a:rPr lang="en-US" altLang="zh-CN" sz="1800"/>
              <a:t>100cm</a:t>
            </a:r>
            <a:r>
              <a:rPr lang="zh-CN" altLang="en-US" sz="1800"/>
              <a:t>左右）</a:t>
            </a:r>
            <a:endParaRPr lang="zh-CN" altLang="en-US" sz="1800"/>
          </a:p>
          <a:p>
            <a:r>
              <a:rPr lang="zh-CN" altLang="en-US" sz="1800"/>
              <a:t>    </a:t>
            </a:r>
            <a:r>
              <a:rPr lang="en-US" altLang="zh-CN" sz="1800"/>
              <a:t>1</a:t>
            </a:r>
            <a:r>
              <a:rPr lang="zh-CN" altLang="en-US" sz="1800"/>
              <a:t>）先用钢卷尺测量选点</a:t>
            </a:r>
            <a:r>
              <a:rPr lang="en-US" altLang="zh-CN" sz="1800"/>
              <a:t>O</a:t>
            </a:r>
            <a:r>
              <a:rPr lang="zh-CN" altLang="en-US" sz="1800"/>
              <a:t>到小球上端</a:t>
            </a:r>
            <a:r>
              <a:rPr lang="en-US" altLang="zh-CN" sz="1800"/>
              <a:t>A</a:t>
            </a:r>
            <a:r>
              <a:rPr lang="zh-CN" altLang="en-US" sz="1800"/>
              <a:t>的距离</a:t>
            </a:r>
            <a:r>
              <a:rPr lang="en-US" altLang="zh-CN" sz="1800"/>
              <a:t>l</a:t>
            </a:r>
            <a:r>
              <a:rPr lang="zh-CN" altLang="en-US" sz="1800"/>
              <a:t>，重复</a:t>
            </a:r>
            <a:endParaRPr lang="zh-CN" altLang="en-US" sz="1800"/>
          </a:p>
          <a:p>
            <a:r>
              <a:rPr lang="zh-CN" altLang="en-US" sz="1800"/>
              <a:t>测量</a:t>
            </a:r>
            <a:r>
              <a:rPr lang="en-US" altLang="zh-CN" sz="1800"/>
              <a:t>6</a:t>
            </a:r>
            <a:r>
              <a:rPr lang="zh-CN" altLang="en-US" sz="1800"/>
              <a:t>次，记录相应的数据；</a:t>
            </a:r>
            <a:endParaRPr lang="zh-CN" altLang="en-US" sz="1800"/>
          </a:p>
          <a:p>
            <a:r>
              <a:rPr lang="zh-CN" altLang="en-US" sz="1800"/>
              <a:t>    </a:t>
            </a:r>
            <a:r>
              <a:rPr lang="en-US" altLang="zh-CN" sz="1800"/>
              <a:t>2</a:t>
            </a:r>
            <a:r>
              <a:rPr lang="zh-CN" altLang="en-US" sz="1800"/>
              <a:t>）用游标卡尺测小球延摆长方向的直径</a:t>
            </a:r>
            <a:r>
              <a:rPr lang="en-US" altLang="zh-CN" sz="1800"/>
              <a:t>d</a:t>
            </a:r>
            <a:r>
              <a:rPr lang="zh-CN" altLang="en-US" sz="1800"/>
              <a:t>（</a:t>
            </a:r>
            <a:r>
              <a:rPr lang="en-US" altLang="zh-CN" sz="1800"/>
              <a:t>2</a:t>
            </a:r>
            <a:r>
              <a:rPr lang="zh-CN" altLang="en-US" sz="1800"/>
              <a:t>次）；</a:t>
            </a:r>
            <a:endParaRPr lang="zh-CN" altLang="en-US" sz="1800"/>
          </a:p>
          <a:p>
            <a:r>
              <a:rPr lang="en-US" altLang="zh-CN" sz="1800"/>
              <a:t>    3</a:t>
            </a:r>
            <a:r>
              <a:rPr lang="zh-CN" altLang="en-US" sz="1800"/>
              <a:t>）摆长</a:t>
            </a:r>
            <a:r>
              <a:rPr lang="en-US" altLang="zh-CN" sz="1800"/>
              <a:t>L=l+</a:t>
            </a:r>
            <a:endParaRPr lang="en-US" altLang="zh-CN" sz="1800"/>
          </a:p>
          <a:p>
            <a:r>
              <a:rPr lang="zh-CN" altLang="en-US" sz="1800"/>
              <a:t>（</a:t>
            </a:r>
            <a:r>
              <a:rPr lang="en-US" altLang="zh-CN" sz="1800"/>
              <a:t>2</a:t>
            </a:r>
            <a:r>
              <a:rPr lang="zh-CN" altLang="en-US" sz="1800"/>
              <a:t>）测量单摆的周期</a:t>
            </a:r>
            <a:r>
              <a:rPr lang="en-US" altLang="zh-CN" sz="1800"/>
              <a:t>T</a:t>
            </a:r>
            <a:endParaRPr lang="en-US" altLang="zh-CN" sz="1800"/>
          </a:p>
          <a:p>
            <a:r>
              <a:rPr lang="en-US" altLang="zh-CN" sz="1800"/>
              <a:t>        </a:t>
            </a:r>
            <a:r>
              <a:rPr lang="zh-CN" altLang="en-US" sz="1800"/>
              <a:t>摆角</a:t>
            </a:r>
            <a:r>
              <a:rPr lang="zh-CN" altLang="en-US" sz="1800">
                <a:cs typeface="Arial" charset="0"/>
              </a:rPr>
              <a:t>θ&lt;</a:t>
            </a:r>
            <a:r>
              <a:rPr lang="en-US" altLang="zh-CN" sz="1800">
                <a:cs typeface="Arial" charset="0"/>
              </a:rPr>
              <a:t>3</a:t>
            </a:r>
            <a:r>
              <a:rPr lang="en-US" altLang="zh-CN" sz="1800">
                <a:latin typeface="宋体" charset="0"/>
                <a:cs typeface="宋体" charset="0"/>
              </a:rPr>
              <a:t>°</a:t>
            </a:r>
            <a:r>
              <a:rPr lang="zh-CN" altLang="en-US" sz="1800">
                <a:latin typeface="宋体" charset="0"/>
                <a:cs typeface="宋体" charset="0"/>
              </a:rPr>
              <a:t>，从挡杆方向平稳放开小球，小球开始自由摆动，待摆动稳定后，用光电计时器进行测量。</a:t>
            </a:r>
            <a:endParaRPr lang="zh-CN" altLang="en-US" sz="1800">
              <a:latin typeface="宋体" charset="0"/>
              <a:cs typeface="宋体" charset="0"/>
            </a:endParaRPr>
          </a:p>
          <a:p>
            <a:r>
              <a:rPr lang="zh-CN" altLang="en-US" sz="1800">
                <a:latin typeface="宋体" charset="0"/>
                <a:cs typeface="宋体" charset="0"/>
              </a:rPr>
              <a:t>    光电计时器使用：开机通电后，上调即使次数为</a:t>
            </a:r>
            <a:endParaRPr lang="zh-CN" altLang="en-US" sz="1800">
              <a:latin typeface="宋体" charset="0"/>
              <a:cs typeface="宋体" charset="0"/>
            </a:endParaRPr>
          </a:p>
          <a:p>
            <a:r>
              <a:rPr lang="en-US" altLang="zh-CN" sz="1800">
                <a:latin typeface="宋体" charset="0"/>
                <a:cs typeface="宋体" charset="0"/>
              </a:rPr>
              <a:t>50</a:t>
            </a:r>
            <a:r>
              <a:rPr lang="zh-CN" altLang="en-US" sz="1800">
                <a:latin typeface="宋体" charset="0"/>
                <a:cs typeface="宋体" charset="0"/>
              </a:rPr>
              <a:t>次，按</a:t>
            </a:r>
            <a:r>
              <a:rPr lang="en-US" altLang="zh-CN" sz="1800">
                <a:latin typeface="宋体" charset="0"/>
                <a:cs typeface="宋体" charset="0"/>
              </a:rPr>
              <a:t>“</a:t>
            </a:r>
            <a:r>
              <a:rPr lang="zh-CN" altLang="en-US" sz="1800">
                <a:latin typeface="宋体" charset="0"/>
                <a:cs typeface="宋体" charset="0"/>
              </a:rPr>
              <a:t>执行</a:t>
            </a:r>
            <a:r>
              <a:rPr lang="en-US" altLang="zh-CN" sz="1800">
                <a:latin typeface="宋体" charset="0"/>
                <a:cs typeface="宋体" charset="0"/>
              </a:rPr>
              <a:t>”</a:t>
            </a:r>
            <a:r>
              <a:rPr lang="zh-CN" altLang="en-US" sz="1800">
                <a:latin typeface="宋体" charset="0"/>
                <a:cs typeface="宋体" charset="0"/>
              </a:rPr>
              <a:t>键即准备计时，测量摆动</a:t>
            </a:r>
            <a:r>
              <a:rPr lang="en-US" altLang="zh-CN" sz="1800">
                <a:latin typeface="宋体" charset="0"/>
                <a:cs typeface="宋体" charset="0"/>
              </a:rPr>
              <a:t>50</a:t>
            </a:r>
            <a:r>
              <a:rPr lang="zh-CN" altLang="en-US" sz="1800">
                <a:latin typeface="宋体" charset="0"/>
                <a:cs typeface="宋体" charset="0"/>
              </a:rPr>
              <a:t>次所需</a:t>
            </a:r>
            <a:endParaRPr lang="zh-CN" altLang="en-US" sz="1800">
              <a:latin typeface="宋体" charset="0"/>
              <a:cs typeface="宋体" charset="0"/>
            </a:endParaRPr>
          </a:p>
          <a:p>
            <a:r>
              <a:rPr lang="zh-CN" altLang="en-US" sz="1800">
                <a:latin typeface="宋体" charset="0"/>
                <a:cs typeface="宋体" charset="0"/>
              </a:rPr>
              <a:t>的时间</a:t>
            </a:r>
            <a:r>
              <a:rPr lang="en-US" altLang="zh-CN" sz="1800">
                <a:latin typeface="宋体" charset="0"/>
                <a:cs typeface="宋体" charset="0"/>
              </a:rPr>
              <a:t>50T</a:t>
            </a:r>
            <a:r>
              <a:rPr lang="zh-CN" altLang="en-US" sz="1800">
                <a:latin typeface="宋体" charset="0"/>
                <a:cs typeface="宋体" charset="0"/>
              </a:rPr>
              <a:t>，记录数据（</a:t>
            </a:r>
            <a:r>
              <a:rPr lang="en-US" altLang="zh-CN" sz="1800">
                <a:latin typeface="宋体" charset="0"/>
                <a:cs typeface="宋体" charset="0"/>
              </a:rPr>
              <a:t>6</a:t>
            </a:r>
            <a:r>
              <a:rPr lang="zh-CN" altLang="en-US" sz="1800">
                <a:latin typeface="宋体" charset="0"/>
                <a:cs typeface="宋体" charset="0"/>
              </a:rPr>
              <a:t>次）</a:t>
            </a:r>
            <a:endParaRPr lang="zh-CN" altLang="en-US" sz="1800">
              <a:latin typeface="宋体" charset="0"/>
              <a:cs typeface="宋体" charset="0"/>
            </a:endParaRPr>
          </a:p>
          <a:p>
            <a:r>
              <a:rPr lang="en-US" altLang="zh-CN" sz="1800" b="1">
                <a:latin typeface="宋体" charset="0"/>
                <a:cs typeface="宋体" charset="0"/>
              </a:rPr>
              <a:t>2</a:t>
            </a:r>
            <a:r>
              <a:rPr lang="en-US" altLang="zh-CN" sz="1800">
                <a:latin typeface="宋体" charset="0"/>
                <a:cs typeface="宋体" charset="0"/>
              </a:rPr>
              <a:t>.</a:t>
            </a:r>
            <a:r>
              <a:rPr lang="zh-CN" altLang="en-US" sz="1800">
                <a:latin typeface="宋体" charset="0"/>
                <a:cs typeface="宋体" charset="0"/>
              </a:rPr>
              <a:t>改变摆长，测定</a:t>
            </a:r>
            <a:r>
              <a:rPr lang="zh-CN" altLang="en-US" sz="1800">
                <a:latin typeface="宋体" charset="0"/>
                <a:cs typeface="Arial" charset="0"/>
              </a:rPr>
              <a:t>ɡ</a:t>
            </a:r>
            <a:endParaRPr lang="zh-CN" altLang="en-US" sz="1800">
              <a:latin typeface="宋体" charset="0"/>
              <a:cs typeface="Arial" charset="0"/>
            </a:endParaRPr>
          </a:p>
          <a:p>
            <a:r>
              <a:rPr lang="zh-CN" altLang="en-US" sz="1800">
                <a:latin typeface="宋体" charset="0"/>
                <a:cs typeface="Arial" charset="0"/>
              </a:rPr>
              <a:t>  是摆线长度</a:t>
            </a:r>
            <a:r>
              <a:rPr lang="en-US" altLang="zh-CN" sz="1800">
                <a:latin typeface="宋体" charset="0"/>
                <a:cs typeface="Arial" charset="0"/>
              </a:rPr>
              <a:t>l</a:t>
            </a:r>
            <a:r>
              <a:rPr lang="zh-CN" altLang="en-US" sz="1800">
                <a:latin typeface="宋体" charset="0"/>
                <a:cs typeface="Arial" charset="0"/>
              </a:rPr>
              <a:t>分别为</a:t>
            </a:r>
            <a:r>
              <a:rPr lang="en-US" altLang="zh-CN" sz="1800">
                <a:latin typeface="宋体" charset="0"/>
                <a:cs typeface="Arial" charset="0"/>
              </a:rPr>
              <a:t>50</a:t>
            </a:r>
            <a:r>
              <a:rPr lang="zh-CN" altLang="en-US" sz="1800">
                <a:latin typeface="宋体" charset="0"/>
                <a:cs typeface="Arial" charset="0"/>
              </a:rPr>
              <a:t>，</a:t>
            </a:r>
            <a:r>
              <a:rPr lang="en-US" altLang="zh-CN" sz="1800">
                <a:latin typeface="宋体" charset="0"/>
                <a:cs typeface="Arial" charset="0"/>
              </a:rPr>
              <a:t>60</a:t>
            </a:r>
            <a:r>
              <a:rPr lang="zh-CN" altLang="en-US" sz="1800">
                <a:latin typeface="宋体" charset="0"/>
                <a:cs typeface="Arial" charset="0"/>
              </a:rPr>
              <a:t>，</a:t>
            </a:r>
            <a:r>
              <a:rPr lang="en-US" altLang="zh-CN" sz="1800">
                <a:latin typeface="宋体" charset="0"/>
                <a:cs typeface="Arial" charset="0"/>
              </a:rPr>
              <a:t>70</a:t>
            </a:r>
            <a:r>
              <a:rPr lang="zh-CN" altLang="en-US" sz="1800">
                <a:latin typeface="宋体" charset="0"/>
                <a:cs typeface="Arial" charset="0"/>
              </a:rPr>
              <a:t>，</a:t>
            </a:r>
            <a:r>
              <a:rPr lang="en-US" altLang="zh-CN" sz="1800">
                <a:latin typeface="宋体" charset="0"/>
                <a:cs typeface="Arial" charset="0"/>
              </a:rPr>
              <a:t>80</a:t>
            </a:r>
            <a:r>
              <a:rPr lang="zh-CN" altLang="en-US" sz="1800">
                <a:latin typeface="宋体" charset="0"/>
                <a:cs typeface="Arial" charset="0"/>
              </a:rPr>
              <a:t>，</a:t>
            </a:r>
            <a:r>
              <a:rPr lang="en-US" altLang="zh-CN" sz="1800">
                <a:latin typeface="宋体" charset="0"/>
                <a:cs typeface="Arial" charset="0"/>
              </a:rPr>
              <a:t>90cm</a:t>
            </a:r>
            <a:r>
              <a:rPr lang="zh-CN" altLang="en-US" sz="1800">
                <a:latin typeface="宋体" charset="0"/>
                <a:cs typeface="Arial" charset="0"/>
              </a:rPr>
              <a:t>左右，</a:t>
            </a:r>
            <a:endParaRPr lang="zh-CN" altLang="en-US" sz="1800">
              <a:latin typeface="宋体" charset="0"/>
              <a:cs typeface="Arial" charset="0"/>
            </a:endParaRPr>
          </a:p>
          <a:p>
            <a:r>
              <a:rPr lang="zh-CN" altLang="en-US" sz="1800">
                <a:latin typeface="宋体" charset="0"/>
                <a:cs typeface="Arial" charset="0"/>
              </a:rPr>
              <a:t>测出不同摆线长下的</a:t>
            </a:r>
            <a:r>
              <a:rPr lang="en-US" altLang="zh-CN" sz="1800">
                <a:latin typeface="宋体" charset="0"/>
                <a:cs typeface="Arial" charset="0"/>
              </a:rPr>
              <a:t>50T</a:t>
            </a:r>
            <a:r>
              <a:rPr lang="zh-CN" altLang="en-US" sz="1800">
                <a:latin typeface="宋体" charset="0"/>
                <a:cs typeface="Arial" charset="0"/>
              </a:rPr>
              <a:t>周期，记录数据</a:t>
            </a:r>
            <a:endParaRPr lang="zh-CN" altLang="en-US" sz="1800">
              <a:latin typeface="宋体" charset="0"/>
              <a:cs typeface="Arial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100000" t="-71929" r="-100000" b="89748"/>
          <a:stretch>
            <a:fillRect/>
          </a:stretch>
        </p:blipFill>
        <p:spPr>
          <a:xfrm>
            <a:off x="6395720" y="2438718"/>
            <a:ext cx="1866900" cy="1244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36888" t="-1768" r="-1310" b="-2439"/>
          <a:stretch>
            <a:fillRect/>
          </a:stretch>
        </p:blipFill>
        <p:spPr>
          <a:xfrm>
            <a:off x="6699250" y="1329055"/>
            <a:ext cx="1471930" cy="2146935"/>
          </a:xfrm>
          <a:prstGeom prst="roundRect">
            <a:avLst/>
          </a:prstGeom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16760" y="3372485"/>
          <a:ext cx="13779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52400" imgH="393700" progId="Equation.KSEE3">
                  <p:embed/>
                </p:oleObj>
              </mc:Choice>
              <mc:Fallback>
                <p:oleObj name="" r:id="rId3" imgW="1524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760" y="3372485"/>
                        <a:ext cx="13779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QQ截图201606161124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955" y="4210685"/>
            <a:ext cx="2272665" cy="1463675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4248785" y="86360"/>
            <a:ext cx="2658745" cy="155067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200">
                <a:ln w="9525" cmpd="sng">
                  <a:solidFill>
                    <a:srgbClr val="75B6D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按实际操作步骤撰写，要条理分明并概括地说明实验所进行的主要程序，观察了哪些物理现象，测量了哪些物理量，并说明这些观测所采用的方法和测量次数</a:t>
            </a:r>
            <a:endParaRPr lang="zh-CN" altLang="en-US" sz="1200">
              <a:ln w="9525" cmpd="sng">
                <a:solidFill>
                  <a:srgbClr val="75B6D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0355" y="769620"/>
            <a:ext cx="3705225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sym typeface="+mn-ea"/>
              </a:rPr>
              <a:t>【数据记录与处理】</a:t>
            </a:r>
            <a:endParaRPr lang="zh-CN" altLang="en-US" sz="3200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855" y="1506855"/>
            <a:ext cx="7843520" cy="1356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固定摆长测重力加速度</a:t>
            </a:r>
            <a:endParaRPr lang="zh-CN" altLang="en-US"/>
          </a:p>
          <a:p>
            <a:pPr algn="l"/>
            <a:r>
              <a:rPr lang="zh-CN" altLang="en-US"/>
              <a:t>                      </a:t>
            </a:r>
            <a:endParaRPr lang="zh-CN" altLang="en-US"/>
          </a:p>
          <a:p>
            <a:pPr algn="l"/>
            <a:r>
              <a:rPr lang="zh-CN" altLang="en-US"/>
              <a:t>                           </a:t>
            </a:r>
            <a:r>
              <a:rPr lang="zh-CN" altLang="en-US" sz="1600" b="1"/>
              <a:t>表</a:t>
            </a:r>
            <a:r>
              <a:rPr lang="en-US" altLang="zh-CN" sz="1600" b="1"/>
              <a:t>1  </a:t>
            </a:r>
            <a:r>
              <a:rPr lang="zh-CN" altLang="en-US" sz="1600" b="1"/>
              <a:t>固定摆长测重力加速度的相关数据</a:t>
            </a:r>
            <a:endParaRPr lang="zh-CN" altLang="en-US" sz="1600" b="1"/>
          </a:p>
          <a:p>
            <a:pPr algn="l"/>
            <a:r>
              <a:rPr lang="zh-CN" altLang="en-US" sz="1600" b="1"/>
              <a:t>                </a:t>
            </a:r>
            <a:endParaRPr lang="zh-CN" altLang="en-US" sz="1600" b="1"/>
          </a:p>
          <a:p>
            <a:pPr algn="l"/>
            <a:r>
              <a:rPr lang="zh-CN" altLang="en-US" sz="1600" b="1"/>
              <a:t>                   </a:t>
            </a:r>
            <a:r>
              <a:rPr lang="zh-CN" altLang="en-US" sz="1600">
                <a:cs typeface="Arial" charset="0"/>
              </a:rPr>
              <a:t>Δ</a:t>
            </a:r>
            <a:r>
              <a:rPr lang="zh-CN" altLang="en-US" sz="900">
                <a:cs typeface="Arial" charset="0"/>
              </a:rPr>
              <a:t>米尺</a:t>
            </a:r>
            <a:r>
              <a:rPr lang="en-US" altLang="zh-CN" sz="1600">
                <a:cs typeface="Arial" charset="0"/>
              </a:rPr>
              <a:t>=                  Δ</a:t>
            </a:r>
            <a:r>
              <a:rPr lang="zh-CN" altLang="en-US" sz="900">
                <a:cs typeface="Arial" charset="0"/>
              </a:rPr>
              <a:t>游标卡尺</a:t>
            </a:r>
            <a:r>
              <a:rPr lang="en-US" altLang="zh-CN" sz="1600">
                <a:cs typeface="Arial" charset="0"/>
              </a:rPr>
              <a:t>= </a:t>
            </a:r>
            <a:r>
              <a:rPr lang="en-US" altLang="zh-CN" sz="1600" b="1">
                <a:cs typeface="Arial" charset="0"/>
              </a:rPr>
              <a:t>               </a:t>
            </a:r>
            <a:r>
              <a:rPr lang="en-US" altLang="zh-CN" sz="1600">
                <a:cs typeface="Arial" charset="0"/>
              </a:rPr>
              <a:t>Δ</a:t>
            </a:r>
            <a:r>
              <a:rPr lang="zh-CN" altLang="en-US" sz="900">
                <a:cs typeface="Arial" charset="0"/>
              </a:rPr>
              <a:t>计时器</a:t>
            </a:r>
            <a:r>
              <a:rPr lang="en-US" altLang="zh-CN" sz="1600">
                <a:latin typeface="宋体" charset="0"/>
                <a:ea typeface="宋体" charset="0"/>
                <a:cs typeface="Arial" charset="0"/>
              </a:rPr>
              <a:t>=</a:t>
            </a:r>
            <a:endParaRPr lang="en-US" altLang="zh-CN" sz="1600">
              <a:latin typeface="宋体" charset="0"/>
              <a:ea typeface="宋体" charset="0"/>
              <a:cs typeface="Arial" charset="0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803275" y="2936240"/>
          <a:ext cx="6278880" cy="2303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115"/>
                <a:gridCol w="703580"/>
                <a:gridCol w="744855"/>
                <a:gridCol w="744220"/>
                <a:gridCol w="744855"/>
                <a:gridCol w="745490"/>
                <a:gridCol w="744220"/>
                <a:gridCol w="931545"/>
              </a:tblGrid>
              <a:tr h="3829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次数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平均值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直径</a:t>
                      </a: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d/cm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3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摆线长</a:t>
                      </a: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l/cm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3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周期</a:t>
                      </a: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50T/s</a:t>
                      </a:r>
                      <a:endParaRPr lang="en-US" altLang="zh-C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2870" y="197485"/>
            <a:ext cx="8254365" cy="6050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</a:t>
            </a: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）直接测量摆长</a:t>
            </a:r>
            <a:r>
              <a:rPr lang="en-US" altLang="zh-CN"/>
              <a:t>L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/>
              <a:t>     </a:t>
            </a:r>
            <a:r>
              <a:rPr lang="en-US" altLang="zh-CN"/>
              <a:t>1)  </a:t>
            </a:r>
            <a:r>
              <a:rPr lang="zh-CN" altLang="en-US"/>
              <a:t>摆长</a:t>
            </a:r>
            <a:r>
              <a:rPr lang="en-US" altLang="zh-CN"/>
              <a:t>L</a:t>
            </a:r>
            <a:r>
              <a:rPr lang="zh-CN" altLang="en-US"/>
              <a:t>的最佳值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     </a:t>
            </a:r>
            <a:r>
              <a:rPr lang="en-US" altLang="zh-CN"/>
              <a:t>2</a:t>
            </a:r>
            <a:r>
              <a:rPr lang="zh-CN" altLang="en-US"/>
              <a:t>）摆长</a:t>
            </a:r>
            <a:r>
              <a:rPr lang="en-US" altLang="zh-CN"/>
              <a:t>L</a:t>
            </a:r>
            <a:r>
              <a:rPr lang="zh-CN" altLang="en-US"/>
              <a:t>的不确定度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         </a:t>
            </a:r>
            <a:endParaRPr lang="zh-CN" altLang="en-US"/>
          </a:p>
          <a:p>
            <a:r>
              <a:rPr lang="zh-CN" altLang="en-US"/>
              <a:t>     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r>
              <a:rPr lang="en-US" altLang="zh-CN"/>
              <a:t>       </a:t>
            </a:r>
            <a:endParaRPr lang="en-US" altLang="zh-CN"/>
          </a:p>
          <a:p>
            <a:r>
              <a:rPr lang="en-US" altLang="zh-CN"/>
              <a:t>       3</a:t>
            </a:r>
            <a:r>
              <a:rPr lang="zh-CN" altLang="en-US">
                <a:sym typeface="+mn-ea"/>
              </a:rPr>
              <a:t>）结果                        </a:t>
            </a:r>
            <a:r>
              <a:rPr lang="en-US" altLang="zh-CN">
                <a:sym typeface="+mn-ea"/>
              </a:rPr>
              <a:t>cm</a:t>
            </a:r>
            <a:r>
              <a:rPr lang="zh-CN" altLang="en-US">
                <a:sym typeface="+mn-ea"/>
              </a:rPr>
              <a:t> 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/>
              <a:t>     </a:t>
            </a:r>
            <a:endParaRPr lang="zh-CN" altLang="en-US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53440" y="1254760"/>
          <a:ext cx="1785620" cy="89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" imgW="812800" imgH="634365" progId="Equation.KSEE3">
                  <p:embed/>
                </p:oleObj>
              </mc:Choice>
              <mc:Fallback>
                <p:oleObj name="" r:id="rId1" imgW="812800" imgH="634365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53440" y="1254760"/>
                        <a:ext cx="1785620" cy="899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53440" y="2590800"/>
          <a:ext cx="367093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3035300" imgH="685800" progId="Equation.KSEE3">
                  <p:embed/>
                </p:oleObj>
              </mc:Choice>
              <mc:Fallback>
                <p:oleObj name="" r:id="rId3" imgW="3035300" imgH="685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3440" y="2590800"/>
                        <a:ext cx="367093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53440" y="3763645"/>
          <a:ext cx="2192655" cy="68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5" imgW="1714500" imgH="533400" progId="Equation.KSEE3">
                  <p:embed/>
                </p:oleObj>
              </mc:Choice>
              <mc:Fallback>
                <p:oleObj name="" r:id="rId5" imgW="1714500" imgH="5334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3440" y="3763645"/>
                        <a:ext cx="2192655" cy="681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53440" y="4674235"/>
          <a:ext cx="2489835" cy="476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7" imgW="1459865" imgH="279400" progId="Equation.KSEE3">
                  <p:embed/>
                </p:oleObj>
              </mc:Choice>
              <mc:Fallback>
                <p:oleObj name="" r:id="rId7" imgW="1459865" imgH="2794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3440" y="4674235"/>
                        <a:ext cx="2489835" cy="476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99540" y="5405755"/>
          <a:ext cx="1397635" cy="40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9" imgW="927100" imgH="254000" progId="Equation.KSEE3">
                  <p:embed/>
                </p:oleObj>
              </mc:Choice>
              <mc:Fallback>
                <p:oleObj name="" r:id="rId9" imgW="927100" imgH="2540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99540" y="5405755"/>
                        <a:ext cx="1397635" cy="401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35200" y="456565"/>
          <a:ext cx="906780" cy="53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11" imgW="736600" imgH="431800" progId="Equation.KSEE3">
                  <p:embed/>
                </p:oleObj>
              </mc:Choice>
              <mc:Fallback>
                <p:oleObj name="" r:id="rId11" imgW="736600" imgH="4318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35200" y="456565"/>
                        <a:ext cx="906780" cy="53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左箭头 4"/>
          <p:cNvSpPr/>
          <p:nvPr/>
        </p:nvSpPr>
        <p:spPr>
          <a:xfrm>
            <a:off x="3343275" y="1405255"/>
            <a:ext cx="3836670" cy="748665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最佳值计算结果小数位可多保留几位</a:t>
            </a:r>
            <a:endParaRPr lang="zh-CN" altLang="en-US">
              <a:ln w="9525">
                <a:solidFill>
                  <a:srgbClr val="7030A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左箭头标注 9"/>
          <p:cNvSpPr/>
          <p:nvPr/>
        </p:nvSpPr>
        <p:spPr>
          <a:xfrm>
            <a:off x="4662170" y="2952115"/>
            <a:ext cx="3051810" cy="1014730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>
                <a:ln>
                  <a:solidFill>
                    <a:srgbClr val="7030A0"/>
                  </a:solidFill>
                </a:ln>
              </a:rPr>
              <a:t>直接测量量的</a:t>
            </a:r>
            <a:endParaRPr lang="zh-CN" altLang="en-US">
              <a:ln>
                <a:solidFill>
                  <a:srgbClr val="7030A0"/>
                </a:solidFill>
              </a:ln>
            </a:endParaRPr>
          </a:p>
          <a:p>
            <a:pPr algn="l"/>
            <a:r>
              <a:rPr lang="zh-CN" altLang="en-US">
                <a:ln>
                  <a:solidFill>
                    <a:srgbClr val="7030A0"/>
                  </a:solidFill>
                </a:ln>
              </a:rPr>
              <a:t>       是过程量，保留两位有效数字                   </a:t>
            </a:r>
            <a:endParaRPr lang="zh-CN" altLang="en-US">
              <a:ln>
                <a:solidFill>
                  <a:srgbClr val="7030A0"/>
                </a:solidFill>
              </a:ln>
            </a:endParaRPr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179945" y="3114675"/>
          <a:ext cx="381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13" imgW="381000" imgH="215900" progId="Equation.KSEE3">
                  <p:embed/>
                </p:oleObj>
              </mc:Choice>
              <mc:Fallback>
                <p:oleObj name="" r:id="rId13" imgW="381000" imgH="215900" progId="Equation.KSEE3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79945" y="3114675"/>
                        <a:ext cx="381000" cy="215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66130" y="3330575"/>
          <a:ext cx="381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5" imgW="381000" imgH="215900" progId="Equation.KSEE3">
                  <p:embed/>
                </p:oleObj>
              </mc:Choice>
              <mc:Fallback>
                <p:oleObj name="" r:id="rId15" imgW="381000" imgH="215900" progId="Equation.KSEE3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66130" y="3330575"/>
                        <a:ext cx="381000" cy="215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左箭头 13"/>
          <p:cNvSpPr/>
          <p:nvPr/>
        </p:nvSpPr>
        <p:spPr>
          <a:xfrm>
            <a:off x="3797935" y="4578985"/>
            <a:ext cx="2763520" cy="572135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</a:t>
            </a:r>
            <a:r>
              <a:rPr lang="zh-CN" altLang="en-US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保留一位有效数字</a:t>
            </a:r>
            <a:endParaRPr lang="zh-CN" altLang="en-US">
              <a:ln w="9525">
                <a:solidFill>
                  <a:srgbClr val="7030A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68470" y="4750435"/>
          <a:ext cx="393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7" imgW="393700" imgH="228600" progId="Equation.KSEE3">
                  <p:embed/>
                </p:oleObj>
              </mc:Choice>
              <mc:Fallback>
                <p:oleObj name="" r:id="rId17" imgW="393700" imgH="228600" progId="Equation.KSEE3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68470" y="4750435"/>
                        <a:ext cx="393700" cy="228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上箭头标注 16"/>
          <p:cNvSpPr/>
          <p:nvPr/>
        </p:nvSpPr>
        <p:spPr>
          <a:xfrm>
            <a:off x="944245" y="5711190"/>
            <a:ext cx="2589530" cy="812800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200">
                <a:ln>
                  <a:solidFill>
                    <a:srgbClr val="7030A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最佳值     的小数位数，取决于        的位数，二者小数位数相同，单位统一</a:t>
            </a:r>
            <a:endParaRPr lang="en-US" altLang="zh-CN" sz="1200">
              <a:ln>
                <a:solidFill>
                  <a:srgbClr val="7030A0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04950" y="5955030"/>
          <a:ext cx="232410" cy="18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9" imgW="139700" imgH="203200" progId="Equation.KSEE3">
                  <p:embed/>
                </p:oleObj>
              </mc:Choice>
              <mc:Fallback>
                <p:oleObj name="" r:id="rId19" imgW="139700" imgH="2032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04950" y="5955030"/>
                        <a:ext cx="232410" cy="1828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41980" y="5955030"/>
          <a:ext cx="314960" cy="18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21" imgW="393700" imgH="228600" progId="Equation.KSEE3">
                  <p:embed/>
                </p:oleObj>
              </mc:Choice>
              <mc:Fallback>
                <p:oleObj name="" r:id="rId21" imgW="393700" imgH="228600" progId="Equation.KSEE3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141980" y="5955030"/>
                        <a:ext cx="314960" cy="1828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50240" y="274320"/>
            <a:ext cx="7159625" cy="5920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）直接测量周期     ，同理（计算公式同上）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    1</a:t>
            </a:r>
            <a:r>
              <a:rPr lang="zh-CN" altLang="en-US">
                <a:sym typeface="+mn-ea"/>
              </a:rPr>
              <a:t>）周期     的最佳值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    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）周期     的不确定度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    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结果                            </a:t>
            </a:r>
            <a:r>
              <a:rPr lang="en-US" altLang="zh-CN">
                <a:sym typeface="+mn-ea"/>
              </a:rPr>
              <a:t>s</a:t>
            </a:r>
            <a:endParaRPr lang="en-US" altLang="zh-CN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）间接测量重力加速度</a:t>
            </a:r>
            <a:endParaRPr lang="en-US" altLang="zh-CN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    1</a:t>
            </a:r>
            <a:r>
              <a:rPr lang="zh-CN" altLang="en-US">
                <a:sym typeface="+mn-ea"/>
              </a:rPr>
              <a:t>）重力加速度    的最佳值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    </a:t>
            </a:r>
            <a:endParaRPr lang="en-US" altLang="zh-CN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    2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重力加速度  的总不确定度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   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     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    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）结果                          </a:t>
            </a:r>
            <a:r>
              <a:rPr lang="en-US" altLang="zh-CN">
                <a:sym typeface="+mn-ea"/>
              </a:rPr>
              <a:t>cm/s</a:t>
            </a:r>
            <a:r>
              <a:rPr lang="en-US" altLang="zh-CN" baseline="30000">
                <a:sym typeface="+mn-ea"/>
              </a:rPr>
              <a:t>2 </a:t>
            </a:r>
            <a:r>
              <a:rPr lang="en-US" altLang="zh-CN" sz="800" baseline="30000">
                <a:sym typeface="+mn-ea"/>
              </a:rPr>
              <a:t> </a:t>
            </a:r>
            <a:r>
              <a:rPr lang="en-US" altLang="zh-CN">
                <a:sym typeface="+mn-ea"/>
              </a:rPr>
              <a:t>            B</a:t>
            </a:r>
            <a:endParaRPr lang="en-US" altLang="zh-CN">
              <a:sym typeface="+mn-ea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11755" y="426085"/>
          <a:ext cx="257175" cy="28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203200" imgH="228600" progId="Equation.KSEE3">
                  <p:embed/>
                </p:oleObj>
              </mc:Choice>
              <mc:Fallback>
                <p:oleObj name="" r:id="rId1" imgW="2032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11755" y="426085"/>
                        <a:ext cx="257175" cy="289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61490" y="853440"/>
          <a:ext cx="257175" cy="28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203200" imgH="228600" progId="Equation.KSEE3">
                  <p:embed/>
                </p:oleObj>
              </mc:Choice>
              <mc:Fallback>
                <p:oleObj name="" r:id="rId3" imgW="2032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1490" y="853440"/>
                        <a:ext cx="257175" cy="289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61490" y="1242060"/>
          <a:ext cx="257175" cy="28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203200" imgH="228600" progId="Equation.KSEE3">
                  <p:embed/>
                </p:oleObj>
              </mc:Choice>
              <mc:Fallback>
                <p:oleObj name="" r:id="rId5" imgW="2032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1490" y="1242060"/>
                        <a:ext cx="257175" cy="289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45130" y="853440"/>
          <a:ext cx="254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7" imgW="254000" imgH="254000" progId="Equation.KSEE3">
                  <p:embed/>
                </p:oleObj>
              </mc:Choice>
              <mc:Fallback>
                <p:oleObj name="" r:id="rId7" imgW="254000" imgH="2540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45130" y="853440"/>
                        <a:ext cx="254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99130" y="1242060"/>
          <a:ext cx="469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9" imgW="469900" imgH="228600" progId="Equation.KSEE3">
                  <p:embed/>
                </p:oleObj>
              </mc:Choice>
              <mc:Fallback>
                <p:oleObj name="" r:id="rId9" imgW="469900" imgH="2286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99130" y="1242060"/>
                        <a:ext cx="469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03650" y="1242060"/>
          <a:ext cx="469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" r:id="rId11" imgW="469900" imgH="228600" progId="Equation.KSEE3">
                  <p:embed/>
                </p:oleObj>
              </mc:Choice>
              <mc:Fallback>
                <p:oleObj name="" r:id="rId11" imgW="469900" imgH="228600" progId="Equation.KSEE3">
                  <p:embed/>
                  <p:pic>
                    <p:nvPicPr>
                      <p:cNvPr id="0" name="图片 205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03650" y="1242060"/>
                        <a:ext cx="469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772535" y="313182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" r:id="rId13" imgW="914400" imgH="215900" progId="Equation.KSEE3">
                  <p:embed/>
                </p:oleObj>
              </mc:Choice>
              <mc:Fallback>
                <p:oleObj name="" r:id="rId13" imgW="914400" imgH="215900" progId="Equation.KSEE3">
                  <p:embed/>
                  <p:pic>
                    <p:nvPicPr>
                      <p:cNvPr id="0" name="图片 205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72535" y="313182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05630" y="1242060"/>
          <a:ext cx="469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5" imgW="469900" imgH="228600" progId="Equation.KSEE3">
                  <p:embed/>
                </p:oleObj>
              </mc:Choice>
              <mc:Fallback>
                <p:oleObj name="" r:id="rId15" imgW="469900" imgH="228600" progId="Equation.KSEE3">
                  <p:embed/>
                  <p:pic>
                    <p:nvPicPr>
                      <p:cNvPr id="0" name="图片 205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05630" y="1242060"/>
                        <a:ext cx="469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51660" y="1531620"/>
          <a:ext cx="151638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" r:id="rId17" imgW="1155700" imgH="254000" progId="Equation.KSEE3">
                  <p:embed/>
                </p:oleObj>
              </mc:Choice>
              <mc:Fallback>
                <p:oleObj name="" r:id="rId17" imgW="1155700" imgH="254000" progId="Equation.KSEE3">
                  <p:embed/>
                  <p:pic>
                    <p:nvPicPr>
                      <p:cNvPr id="0" name="图片 205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51660" y="1531620"/>
                        <a:ext cx="151638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52470" y="2025650"/>
          <a:ext cx="1809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" r:id="rId19" imgW="127000" imgH="165100" progId="Equation.KSEE3">
                  <p:embed/>
                </p:oleObj>
              </mc:Choice>
              <mc:Fallback>
                <p:oleObj name="" r:id="rId19" imgW="127000" imgH="165100" progId="Equation.KSEE3">
                  <p:embed/>
                  <p:pic>
                    <p:nvPicPr>
                      <p:cNvPr id="0" name="图片 205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52470" y="2025650"/>
                        <a:ext cx="180975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30780" y="2395855"/>
          <a:ext cx="1809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1" imgW="127000" imgH="165100" progId="Equation.KSEE3">
                  <p:embed/>
                </p:oleObj>
              </mc:Choice>
              <mc:Fallback>
                <p:oleObj name="" r:id="rId21" imgW="127000" imgH="165100" progId="Equation.KSEE3">
                  <p:embed/>
                  <p:pic>
                    <p:nvPicPr>
                      <p:cNvPr id="0" name="图片 205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430780" y="2395855"/>
                        <a:ext cx="180975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53185" y="2716530"/>
          <a:ext cx="1258570" cy="779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" r:id="rId23" imgW="800100" imgH="495300" progId="Equation.KSEE3">
                  <p:embed/>
                </p:oleObj>
              </mc:Choice>
              <mc:Fallback>
                <p:oleObj name="" r:id="rId23" imgW="800100" imgH="495300" progId="Equation.KSEE3">
                  <p:embed/>
                  <p:pic>
                    <p:nvPicPr>
                      <p:cNvPr id="0" name="图片 205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353185" y="2716530"/>
                        <a:ext cx="1258570" cy="779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30780" y="3582035"/>
          <a:ext cx="1809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25" imgW="127000" imgH="165100" progId="Equation.KSEE3">
                  <p:embed/>
                </p:oleObj>
              </mc:Choice>
              <mc:Fallback>
                <p:oleObj name="" r:id="rId25" imgW="127000" imgH="165100" progId="Equation.KSEE3">
                  <p:embed/>
                  <p:pic>
                    <p:nvPicPr>
                      <p:cNvPr id="0" name="图片 205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430780" y="3582035"/>
                        <a:ext cx="180975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53185" y="3909060"/>
          <a:ext cx="2482215" cy="73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" r:id="rId27" imgW="1930400" imgH="571500" progId="Equation.KSEE3">
                  <p:embed/>
                </p:oleObj>
              </mc:Choice>
              <mc:Fallback>
                <p:oleObj name="" r:id="rId27" imgW="1930400" imgH="571500" progId="Equation.KSEE3">
                  <p:embed/>
                  <p:pic>
                    <p:nvPicPr>
                      <p:cNvPr id="0" name="图片 2057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353185" y="3909060"/>
                        <a:ext cx="2482215" cy="735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53185" y="4644390"/>
          <a:ext cx="956310" cy="41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" r:id="rId29" imgW="622300" imgH="266700" progId="Equation.KSEE3">
                  <p:embed/>
                </p:oleObj>
              </mc:Choice>
              <mc:Fallback>
                <p:oleObj name="" r:id="rId29" imgW="622300" imgH="266700" progId="Equation.KSEE3">
                  <p:embed/>
                  <p:pic>
                    <p:nvPicPr>
                      <p:cNvPr id="0" name="图片 2058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353185" y="4644390"/>
                        <a:ext cx="956310" cy="410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53185" y="5111115"/>
          <a:ext cx="873125" cy="61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" r:id="rId31" imgW="634365" imgH="444500" progId="Equation.KSEE3">
                  <p:embed/>
                </p:oleObj>
              </mc:Choice>
              <mc:Fallback>
                <p:oleObj name="" r:id="rId31" imgW="634365" imgH="444500" progId="Equation.KSEE3">
                  <p:embed/>
                  <p:pic>
                    <p:nvPicPr>
                      <p:cNvPr id="0" name="图片 2059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353185" y="5111115"/>
                        <a:ext cx="873125" cy="61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61490" y="5784850"/>
          <a:ext cx="1485265" cy="40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" r:id="rId33" imgW="927100" imgH="254000" progId="Equation.KSEE3">
                  <p:embed/>
                </p:oleObj>
              </mc:Choice>
              <mc:Fallback>
                <p:oleObj name="" r:id="rId33" imgW="927100" imgH="254000" progId="Equation.KSEE3">
                  <p:embed/>
                  <p:pic>
                    <p:nvPicPr>
                      <p:cNvPr id="0" name="图片 2060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761490" y="5784850"/>
                        <a:ext cx="1485265" cy="407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00195" y="5866130"/>
          <a:ext cx="259715" cy="32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" r:id="rId35" imgW="190500" imgH="241300" progId="Equation.KSEE3">
                  <p:embed/>
                </p:oleObj>
              </mc:Choice>
              <mc:Fallback>
                <p:oleObj name="" r:id="rId35" imgW="190500" imgH="241300" progId="Equation.KSEE3">
                  <p:embed/>
                  <p:pic>
                    <p:nvPicPr>
                      <p:cNvPr id="0" name="图片 206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100195" y="5866130"/>
                        <a:ext cx="259715" cy="32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 anchor="t">
        <a:spAutoFit/>
      </a:bodyPr>
      <a:lstStyle>
        <a:defPPr>
          <a:defRPr lang="zh-CN" altLang="en-US" sz="3200" b="1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sym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2577</Words>
  <Application>WPS 演示</Application>
  <PresentationFormat/>
  <Paragraphs>259</Paragraphs>
  <Slides>15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默认设计模板</vt:lpstr>
      <vt:lpstr>自定义设计方案</vt:lpstr>
      <vt:lpstr>默认设计模板_2</vt:lpstr>
      <vt:lpstr>Equation.KSEE3</vt:lpstr>
      <vt:lpstr>单摆实验</vt:lpstr>
      <vt:lpstr>单摆实验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32</cp:revision>
  <dcterms:created xsi:type="dcterms:W3CDTF">2012-06-18T15:03:00Z</dcterms:created>
  <dcterms:modified xsi:type="dcterms:W3CDTF">2016-07-13T08:36:38Z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2052-10.1.0.5803</vt:lpwstr>
  </property>
</Properties>
</file>